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445" r:id="rId6"/>
    <p:sldId id="918" r:id="rId7"/>
    <p:sldId id="750" r:id="rId8"/>
    <p:sldId id="755" r:id="rId9"/>
    <p:sldId id="919" r:id="rId10"/>
    <p:sldId id="739" r:id="rId11"/>
    <p:sldId id="756" r:id="rId12"/>
    <p:sldId id="390" r:id="rId13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0066"/>
    <a:srgbClr val="FF0000"/>
    <a:srgbClr val="FF5050"/>
    <a:srgbClr val="CC0000"/>
    <a:srgbClr val="F73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C6B82E-839E-4738-B317-82DAB4C30F3C}" v="233" dt="2023-05-05T08:27:52.9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108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land Bürger" userId="49dc0083-02a4-4394-af93-e3e55c177361" providerId="ADAL" clId="{32C6B82E-839E-4738-B317-82DAB4C30F3C}"/>
    <pc:docChg chg="custSel addSld modSld">
      <pc:chgData name="Roland Bürger" userId="49dc0083-02a4-4394-af93-e3e55c177361" providerId="ADAL" clId="{32C6B82E-839E-4738-B317-82DAB4C30F3C}" dt="2023-05-08T10:45:12.238" v="253" actId="14100"/>
      <pc:docMkLst>
        <pc:docMk/>
      </pc:docMkLst>
      <pc:sldChg chg="modSp mod">
        <pc:chgData name="Roland Bürger" userId="49dc0083-02a4-4394-af93-e3e55c177361" providerId="ADAL" clId="{32C6B82E-839E-4738-B317-82DAB4C30F3C}" dt="2023-05-08T10:45:12.238" v="253" actId="14100"/>
        <pc:sldMkLst>
          <pc:docMk/>
          <pc:sldMk cId="3558662575" sldId="405"/>
        </pc:sldMkLst>
        <pc:spChg chg="mod">
          <ac:chgData name="Roland Bürger" userId="49dc0083-02a4-4394-af93-e3e55c177361" providerId="ADAL" clId="{32C6B82E-839E-4738-B317-82DAB4C30F3C}" dt="2023-05-08T10:45:07.886" v="252" actId="14100"/>
          <ac:spMkLst>
            <pc:docMk/>
            <pc:sldMk cId="3558662575" sldId="405"/>
            <ac:spMk id="21" creationId="{00000000-0000-0000-0000-000000000000}"/>
          </ac:spMkLst>
        </pc:spChg>
        <pc:spChg chg="mod">
          <ac:chgData name="Roland Bürger" userId="49dc0083-02a4-4394-af93-e3e55c177361" providerId="ADAL" clId="{32C6B82E-839E-4738-B317-82DAB4C30F3C}" dt="2023-05-08T10:45:12.238" v="253" actId="14100"/>
          <ac:spMkLst>
            <pc:docMk/>
            <pc:sldMk cId="3558662575" sldId="405"/>
            <ac:spMk id="24" creationId="{00000000-0000-0000-0000-000000000000}"/>
          </ac:spMkLst>
        </pc:spChg>
        <pc:spChg chg="mod">
          <ac:chgData name="Roland Bürger" userId="49dc0083-02a4-4394-af93-e3e55c177361" providerId="ADAL" clId="{32C6B82E-839E-4738-B317-82DAB4C30F3C}" dt="2023-05-08T10:45:03.096" v="251" actId="14100"/>
          <ac:spMkLst>
            <pc:docMk/>
            <pc:sldMk cId="3558662575" sldId="405"/>
            <ac:spMk id="26" creationId="{00000000-0000-0000-0000-000000000000}"/>
          </ac:spMkLst>
        </pc:spChg>
      </pc:sldChg>
      <pc:sldChg chg="delSp modSp">
        <pc:chgData name="Roland Bürger" userId="49dc0083-02a4-4394-af93-e3e55c177361" providerId="ADAL" clId="{32C6B82E-839E-4738-B317-82DAB4C30F3C}" dt="2023-05-05T08:08:40.540" v="0"/>
        <pc:sldMkLst>
          <pc:docMk/>
          <pc:sldMk cId="1391585512" sldId="408"/>
        </pc:sldMkLst>
        <pc:graphicFrameChg chg="del mod">
          <ac:chgData name="Roland Bürger" userId="49dc0083-02a4-4394-af93-e3e55c177361" providerId="ADAL" clId="{32C6B82E-839E-4738-B317-82DAB4C30F3C}" dt="2023-05-05T08:08:40.540" v="0"/>
          <ac:graphicFrameMkLst>
            <pc:docMk/>
            <pc:sldMk cId="1391585512" sldId="408"/>
            <ac:graphicFrameMk id="3" creationId="{B1218A74-290E-0D73-D46D-B23B7ACEC988}"/>
          </ac:graphicFrameMkLst>
        </pc:graphicFrameChg>
      </pc:sldChg>
      <pc:sldChg chg="addSp delSp modSp new mod">
        <pc:chgData name="Roland Bürger" userId="49dc0083-02a4-4394-af93-e3e55c177361" providerId="ADAL" clId="{32C6B82E-839E-4738-B317-82DAB4C30F3C}" dt="2023-05-05T08:27:52.933" v="236" actId="1076"/>
        <pc:sldMkLst>
          <pc:docMk/>
          <pc:sldMk cId="1634664034" sldId="917"/>
        </pc:sldMkLst>
        <pc:spChg chg="mod">
          <ac:chgData name="Roland Bürger" userId="49dc0083-02a4-4394-af93-e3e55c177361" providerId="ADAL" clId="{32C6B82E-839E-4738-B317-82DAB4C30F3C}" dt="2023-05-05T08:08:52.363" v="8" actId="20577"/>
          <ac:spMkLst>
            <pc:docMk/>
            <pc:sldMk cId="1634664034" sldId="917"/>
            <ac:spMk id="2" creationId="{286F4846-3803-B1D9-84DB-7BD68790D0DF}"/>
          </ac:spMkLst>
        </pc:spChg>
        <pc:spChg chg="del">
          <ac:chgData name="Roland Bürger" userId="49dc0083-02a4-4394-af93-e3e55c177361" providerId="ADAL" clId="{32C6B82E-839E-4738-B317-82DAB4C30F3C}" dt="2023-05-05T08:08:56.186" v="9" actId="478"/>
          <ac:spMkLst>
            <pc:docMk/>
            <pc:sldMk cId="1634664034" sldId="917"/>
            <ac:spMk id="3" creationId="{55D13E52-8219-25C2-4562-60D0FB0CA54B}"/>
          </ac:spMkLst>
        </pc:spChg>
        <pc:spChg chg="add mod">
          <ac:chgData name="Roland Bürger" userId="49dc0083-02a4-4394-af93-e3e55c177361" providerId="ADAL" clId="{32C6B82E-839E-4738-B317-82DAB4C30F3C}" dt="2023-05-05T08:27:46.817" v="235"/>
          <ac:spMkLst>
            <pc:docMk/>
            <pc:sldMk cId="1634664034" sldId="917"/>
            <ac:spMk id="7" creationId="{6B329E46-C6E7-68BC-403E-D94E207273D7}"/>
          </ac:spMkLst>
        </pc:spChg>
        <pc:spChg chg="add mod">
          <ac:chgData name="Roland Bürger" userId="49dc0083-02a4-4394-af93-e3e55c177361" providerId="ADAL" clId="{32C6B82E-839E-4738-B317-82DAB4C30F3C}" dt="2023-05-05T08:27:46.817" v="235"/>
          <ac:spMkLst>
            <pc:docMk/>
            <pc:sldMk cId="1634664034" sldId="917"/>
            <ac:spMk id="8" creationId="{3AFEC44F-A6A0-9896-409C-569567800CCE}"/>
          </ac:spMkLst>
        </pc:spChg>
        <pc:spChg chg="add mod">
          <ac:chgData name="Roland Bürger" userId="49dc0083-02a4-4394-af93-e3e55c177361" providerId="ADAL" clId="{32C6B82E-839E-4738-B317-82DAB4C30F3C}" dt="2023-05-05T08:27:46.817" v="235"/>
          <ac:spMkLst>
            <pc:docMk/>
            <pc:sldMk cId="1634664034" sldId="917"/>
            <ac:spMk id="9" creationId="{F76CEA17-21D6-2BC5-54E2-9F30EE6331D5}"/>
          </ac:spMkLst>
        </pc:spChg>
        <pc:picChg chg="add mod">
          <ac:chgData name="Roland Bürger" userId="49dc0083-02a4-4394-af93-e3e55c177361" providerId="ADAL" clId="{32C6B82E-839E-4738-B317-82DAB4C30F3C}" dt="2023-05-05T08:21:01.159" v="163" actId="1076"/>
          <ac:picMkLst>
            <pc:docMk/>
            <pc:sldMk cId="1634664034" sldId="917"/>
            <ac:picMk id="11" creationId="{C4C00DC7-1DDF-5087-869B-BF0029AE75CE}"/>
          </ac:picMkLst>
        </pc:picChg>
        <pc:picChg chg="add mod">
          <ac:chgData name="Roland Bürger" userId="49dc0083-02a4-4394-af93-e3e55c177361" providerId="ADAL" clId="{32C6B82E-839E-4738-B317-82DAB4C30F3C}" dt="2023-05-05T08:20:54.215" v="161" actId="1076"/>
          <ac:picMkLst>
            <pc:docMk/>
            <pc:sldMk cId="1634664034" sldId="917"/>
            <ac:picMk id="13" creationId="{DABB0C70-BD9B-37EA-2659-CA00C4C256EF}"/>
          </ac:picMkLst>
        </pc:picChg>
        <pc:picChg chg="add mod">
          <ac:chgData name="Roland Bürger" userId="49dc0083-02a4-4394-af93-e3e55c177361" providerId="ADAL" clId="{32C6B82E-839E-4738-B317-82DAB4C30F3C}" dt="2023-05-05T08:22:18.746" v="204" actId="1076"/>
          <ac:picMkLst>
            <pc:docMk/>
            <pc:sldMk cId="1634664034" sldId="917"/>
            <ac:picMk id="15" creationId="{3CA9B25D-ED11-BEE8-97C4-F4FA47C569B3}"/>
          </ac:picMkLst>
        </pc:picChg>
        <pc:picChg chg="add mod">
          <ac:chgData name="Roland Bürger" userId="49dc0083-02a4-4394-af93-e3e55c177361" providerId="ADAL" clId="{32C6B82E-839E-4738-B317-82DAB4C30F3C}" dt="2023-05-05T08:18:55.234" v="144" actId="1076"/>
          <ac:picMkLst>
            <pc:docMk/>
            <pc:sldMk cId="1634664034" sldId="917"/>
            <ac:picMk id="17" creationId="{D03AFF43-063E-DAF7-D12B-F86FCFF1931E}"/>
          </ac:picMkLst>
        </pc:picChg>
        <pc:picChg chg="add del mod">
          <ac:chgData name="Roland Bürger" userId="49dc0083-02a4-4394-af93-e3e55c177361" providerId="ADAL" clId="{32C6B82E-839E-4738-B317-82DAB4C30F3C}" dt="2023-05-05T08:18:35.415" v="136" actId="478"/>
          <ac:picMkLst>
            <pc:docMk/>
            <pc:sldMk cId="1634664034" sldId="917"/>
            <ac:picMk id="19" creationId="{B31CEA84-7677-1261-A4E8-FF69B5F3C9BA}"/>
          </ac:picMkLst>
        </pc:picChg>
        <pc:picChg chg="add mod">
          <ac:chgData name="Roland Bürger" userId="49dc0083-02a4-4394-af93-e3e55c177361" providerId="ADAL" clId="{32C6B82E-839E-4738-B317-82DAB4C30F3C}" dt="2023-05-05T08:27:14.986" v="229" actId="1076"/>
          <ac:picMkLst>
            <pc:docMk/>
            <pc:sldMk cId="1634664034" sldId="917"/>
            <ac:picMk id="21" creationId="{92BE5A78-10FB-A3CC-9179-98DAEC2E5E6E}"/>
          </ac:picMkLst>
        </pc:picChg>
        <pc:picChg chg="add mod">
          <ac:chgData name="Roland Bürger" userId="49dc0083-02a4-4394-af93-e3e55c177361" providerId="ADAL" clId="{32C6B82E-839E-4738-B317-82DAB4C30F3C}" dt="2023-05-05T08:27:52.933" v="236" actId="1076"/>
          <ac:picMkLst>
            <pc:docMk/>
            <pc:sldMk cId="1634664034" sldId="917"/>
            <ac:picMk id="23" creationId="{CF683B08-B7A1-0C86-E5C4-4AE45EE9B8A7}"/>
          </ac:picMkLst>
        </pc:picChg>
        <pc:picChg chg="add mod">
          <ac:chgData name="Roland Bürger" userId="49dc0083-02a4-4394-af93-e3e55c177361" providerId="ADAL" clId="{32C6B82E-839E-4738-B317-82DAB4C30F3C}" dt="2023-05-05T08:17:39.481" v="130" actId="1076"/>
          <ac:picMkLst>
            <pc:docMk/>
            <pc:sldMk cId="1634664034" sldId="917"/>
            <ac:picMk id="25" creationId="{AFE406E5-160E-CFDF-EBAC-376B2B6AD412}"/>
          </ac:picMkLst>
        </pc:picChg>
        <pc:picChg chg="add mod">
          <ac:chgData name="Roland Bürger" userId="49dc0083-02a4-4394-af93-e3e55c177361" providerId="ADAL" clId="{32C6B82E-839E-4738-B317-82DAB4C30F3C}" dt="2023-05-05T08:21:32.048" v="165" actId="1076"/>
          <ac:picMkLst>
            <pc:docMk/>
            <pc:sldMk cId="1634664034" sldId="917"/>
            <ac:picMk id="27" creationId="{2E90C03E-A2F0-0189-F1C0-D87453AB6FC4}"/>
          </ac:picMkLst>
        </pc:picChg>
        <pc:picChg chg="add mod">
          <ac:chgData name="Roland Bürger" userId="49dc0083-02a4-4394-af93-e3e55c177361" providerId="ADAL" clId="{32C6B82E-839E-4738-B317-82DAB4C30F3C}" dt="2023-05-05T08:20:34.824" v="154" actId="1076"/>
          <ac:picMkLst>
            <pc:docMk/>
            <pc:sldMk cId="1634664034" sldId="917"/>
            <ac:picMk id="29" creationId="{199274E9-F744-E967-A34D-C3F8DB326AD2}"/>
          </ac:picMkLst>
        </pc:picChg>
        <pc:picChg chg="add mod">
          <ac:chgData name="Roland Bürger" userId="49dc0083-02a4-4394-af93-e3e55c177361" providerId="ADAL" clId="{32C6B82E-839E-4738-B317-82DAB4C30F3C}" dt="2023-05-05T08:20:47.633" v="159" actId="1076"/>
          <ac:picMkLst>
            <pc:docMk/>
            <pc:sldMk cId="1634664034" sldId="917"/>
            <ac:picMk id="31" creationId="{708456A0-12AD-BE53-4E58-015AFFCB60F1}"/>
          </ac:picMkLst>
        </pc:picChg>
        <pc:picChg chg="add mod">
          <ac:chgData name="Roland Bürger" userId="49dc0083-02a4-4394-af93-e3e55c177361" providerId="ADAL" clId="{32C6B82E-839E-4738-B317-82DAB4C30F3C}" dt="2023-05-05T08:20:41.896" v="156" actId="1076"/>
          <ac:picMkLst>
            <pc:docMk/>
            <pc:sldMk cId="1634664034" sldId="917"/>
            <ac:picMk id="33" creationId="{D8AAC9A8-A70B-9099-03AD-174ACA12ACD8}"/>
          </ac:picMkLst>
        </pc:picChg>
        <pc:picChg chg="add mod">
          <ac:chgData name="Roland Bürger" userId="49dc0083-02a4-4394-af93-e3e55c177361" providerId="ADAL" clId="{32C6B82E-839E-4738-B317-82DAB4C30F3C}" dt="2023-05-05T08:27:19.380" v="230" actId="1076"/>
          <ac:picMkLst>
            <pc:docMk/>
            <pc:sldMk cId="1634664034" sldId="917"/>
            <ac:picMk id="35" creationId="{8E720A97-80A5-0267-A475-860902D7BA62}"/>
          </ac:picMkLst>
        </pc:picChg>
        <pc:picChg chg="add mod">
          <ac:chgData name="Roland Bürger" userId="49dc0083-02a4-4394-af93-e3e55c177361" providerId="ADAL" clId="{32C6B82E-839E-4738-B317-82DAB4C30F3C}" dt="2023-05-05T08:26:57.489" v="225" actId="1076"/>
          <ac:picMkLst>
            <pc:docMk/>
            <pc:sldMk cId="1634664034" sldId="917"/>
            <ac:picMk id="37" creationId="{C15BD080-F6B5-0B16-E45B-55FF3EB83444}"/>
          </ac:picMkLst>
        </pc:picChg>
        <pc:cxnChg chg="add mod">
          <ac:chgData name="Roland Bürger" userId="49dc0083-02a4-4394-af93-e3e55c177361" providerId="ADAL" clId="{32C6B82E-839E-4738-B317-82DAB4C30F3C}" dt="2023-05-05T08:15:37.439" v="26" actId="1076"/>
          <ac:cxnSpMkLst>
            <pc:docMk/>
            <pc:sldMk cId="1634664034" sldId="917"/>
            <ac:cxnSpMk id="4" creationId="{9A1DA83D-392D-6014-1F7D-FBF04564D275}"/>
          </ac:cxnSpMkLst>
        </pc:cxnChg>
        <pc:cxnChg chg="add del mod">
          <ac:chgData name="Roland Bürger" userId="49dc0083-02a4-4394-af93-e3e55c177361" providerId="ADAL" clId="{32C6B82E-839E-4738-B317-82DAB4C30F3C}" dt="2023-05-05T08:15:24.144" v="23" actId="478"/>
          <ac:cxnSpMkLst>
            <pc:docMk/>
            <pc:sldMk cId="1634664034" sldId="917"/>
            <ac:cxnSpMk id="5" creationId="{98D0BD64-6AFD-8A8C-9FD5-D021FCAFC7B3}"/>
          </ac:cxnSpMkLst>
        </pc:cxnChg>
        <pc:cxnChg chg="add mod">
          <ac:chgData name="Roland Bürger" userId="49dc0083-02a4-4394-af93-e3e55c177361" providerId="ADAL" clId="{32C6B82E-839E-4738-B317-82DAB4C30F3C}" dt="2023-05-05T08:15:32.801" v="25" actId="1076"/>
          <ac:cxnSpMkLst>
            <pc:docMk/>
            <pc:sldMk cId="1634664034" sldId="917"/>
            <ac:cxnSpMk id="6" creationId="{95107D7C-069E-0115-0D6F-4D29B2299D25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Residual Current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401184333362208E-2"/>
          <c:y val="0.11771121738400872"/>
          <c:w val="0.91749151690637942"/>
          <c:h val="0.83139450256862868"/>
        </c:manualLayout>
      </c:layout>
      <c:scatterChart>
        <c:scatterStyle val="lineMarker"/>
        <c:varyColors val="0"/>
        <c:ser>
          <c:idx val="0"/>
          <c:order val="0"/>
          <c:tx>
            <c:strRef>
              <c:f>'3. Datei_Log 22 Juni 2021'!$B$1</c:f>
              <c:strCache>
                <c:ptCount val="1"/>
                <c:pt idx="0">
                  <c:v>TRMS</c:v>
                </c:pt>
              </c:strCache>
            </c:strRef>
          </c:tx>
          <c:spPr>
            <a:ln w="25400" cap="flat" cmpd="sng" algn="ctr">
              <a:noFill/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xVal>
            <c:numRef>
              <c:f>'3. Datei_Log 22 Juni 2021'!$A$2:$A$6788</c:f>
              <c:numCache>
                <c:formatCode>[$-F400]h:mm:ss\ AM/PM</c:formatCode>
                <c:ptCount val="6787"/>
                <c:pt idx="0">
                  <c:v>44369.335335648146</c:v>
                </c:pt>
                <c:pt idx="1">
                  <c:v>44369.335347222222</c:v>
                </c:pt>
                <c:pt idx="2">
                  <c:v>44369.335358796299</c:v>
                </c:pt>
                <c:pt idx="3">
                  <c:v>44369.335370370369</c:v>
                </c:pt>
                <c:pt idx="4">
                  <c:v>44369.335381944446</c:v>
                </c:pt>
                <c:pt idx="5">
                  <c:v>44369.335393518515</c:v>
                </c:pt>
                <c:pt idx="6">
                  <c:v>44369.335405092592</c:v>
                </c:pt>
                <c:pt idx="7">
                  <c:v>44369.335416666669</c:v>
                </c:pt>
                <c:pt idx="8">
                  <c:v>44369.335428240738</c:v>
                </c:pt>
                <c:pt idx="9">
                  <c:v>44369.335439814815</c:v>
                </c:pt>
                <c:pt idx="10">
                  <c:v>44369.335451388892</c:v>
                </c:pt>
                <c:pt idx="11">
                  <c:v>44369.335462962961</c:v>
                </c:pt>
                <c:pt idx="12">
                  <c:v>44369.335474537038</c:v>
                </c:pt>
                <c:pt idx="13">
                  <c:v>44369.335486111115</c:v>
                </c:pt>
                <c:pt idx="14">
                  <c:v>44369.335497685184</c:v>
                </c:pt>
                <c:pt idx="15">
                  <c:v>44369.335509259261</c:v>
                </c:pt>
                <c:pt idx="16">
                  <c:v>44369.335520833331</c:v>
                </c:pt>
                <c:pt idx="17">
                  <c:v>44369.335532407407</c:v>
                </c:pt>
                <c:pt idx="18">
                  <c:v>44369.335543981484</c:v>
                </c:pt>
                <c:pt idx="19">
                  <c:v>44369.335555555554</c:v>
                </c:pt>
                <c:pt idx="20">
                  <c:v>44369.33556712963</c:v>
                </c:pt>
                <c:pt idx="21">
                  <c:v>44369.335578703707</c:v>
                </c:pt>
                <c:pt idx="22">
                  <c:v>44369.335590277777</c:v>
                </c:pt>
                <c:pt idx="23">
                  <c:v>44369.335601851853</c:v>
                </c:pt>
                <c:pt idx="24">
                  <c:v>44369.335613425923</c:v>
                </c:pt>
                <c:pt idx="25">
                  <c:v>44369.335625</c:v>
                </c:pt>
                <c:pt idx="26">
                  <c:v>44369.335636574076</c:v>
                </c:pt>
                <c:pt idx="27">
                  <c:v>44369.335648148146</c:v>
                </c:pt>
                <c:pt idx="28">
                  <c:v>44369.335659722223</c:v>
                </c:pt>
                <c:pt idx="29">
                  <c:v>44369.3356712963</c:v>
                </c:pt>
                <c:pt idx="30">
                  <c:v>44369.335682870369</c:v>
                </c:pt>
                <c:pt idx="31">
                  <c:v>44369.335694444446</c:v>
                </c:pt>
                <c:pt idx="32">
                  <c:v>44369.335706018515</c:v>
                </c:pt>
                <c:pt idx="33">
                  <c:v>44369.335717592592</c:v>
                </c:pt>
                <c:pt idx="34">
                  <c:v>44369.335729166669</c:v>
                </c:pt>
                <c:pt idx="35">
                  <c:v>44369.335740740738</c:v>
                </c:pt>
                <c:pt idx="36">
                  <c:v>44369.335752314815</c:v>
                </c:pt>
                <c:pt idx="37">
                  <c:v>44369.335763888892</c:v>
                </c:pt>
                <c:pt idx="38">
                  <c:v>44369.335775462961</c:v>
                </c:pt>
                <c:pt idx="39">
                  <c:v>44369.335787037038</c:v>
                </c:pt>
                <c:pt idx="40">
                  <c:v>44369.335798611108</c:v>
                </c:pt>
                <c:pt idx="41">
                  <c:v>44369.335810185185</c:v>
                </c:pt>
                <c:pt idx="42">
                  <c:v>44369.335821759261</c:v>
                </c:pt>
                <c:pt idx="43">
                  <c:v>44369.335833333331</c:v>
                </c:pt>
                <c:pt idx="44">
                  <c:v>44369.335844907408</c:v>
                </c:pt>
                <c:pt idx="45">
                  <c:v>44369.335856481484</c:v>
                </c:pt>
                <c:pt idx="46">
                  <c:v>44369.335868055554</c:v>
                </c:pt>
                <c:pt idx="47">
                  <c:v>44369.335879629631</c:v>
                </c:pt>
                <c:pt idx="48">
                  <c:v>44369.3358912037</c:v>
                </c:pt>
                <c:pt idx="49">
                  <c:v>44369.335902777777</c:v>
                </c:pt>
                <c:pt idx="50">
                  <c:v>44369.335914351854</c:v>
                </c:pt>
                <c:pt idx="51">
                  <c:v>44369.335925925923</c:v>
                </c:pt>
                <c:pt idx="52">
                  <c:v>44369.3359375</c:v>
                </c:pt>
                <c:pt idx="53">
                  <c:v>44369.335949074077</c:v>
                </c:pt>
                <c:pt idx="54">
                  <c:v>44369.335960648146</c:v>
                </c:pt>
                <c:pt idx="55">
                  <c:v>44369.335972222223</c:v>
                </c:pt>
                <c:pt idx="56">
                  <c:v>44369.3359837963</c:v>
                </c:pt>
                <c:pt idx="57">
                  <c:v>44369.335995370369</c:v>
                </c:pt>
                <c:pt idx="58">
                  <c:v>44369.336006944446</c:v>
                </c:pt>
                <c:pt idx="59">
                  <c:v>44369.336018518516</c:v>
                </c:pt>
                <c:pt idx="60">
                  <c:v>44369.336030092592</c:v>
                </c:pt>
                <c:pt idx="61">
                  <c:v>44369.336041666669</c:v>
                </c:pt>
                <c:pt idx="62">
                  <c:v>44369.336053240739</c:v>
                </c:pt>
                <c:pt idx="63">
                  <c:v>44369.336064814815</c:v>
                </c:pt>
                <c:pt idx="64">
                  <c:v>44369.336076388892</c:v>
                </c:pt>
                <c:pt idx="65">
                  <c:v>44369.336087962962</c:v>
                </c:pt>
                <c:pt idx="66">
                  <c:v>44369.336099537039</c:v>
                </c:pt>
                <c:pt idx="67">
                  <c:v>44369.336111111108</c:v>
                </c:pt>
                <c:pt idx="68">
                  <c:v>44369.336122685185</c:v>
                </c:pt>
                <c:pt idx="69">
                  <c:v>44369.336134259262</c:v>
                </c:pt>
                <c:pt idx="70">
                  <c:v>44369.336145833331</c:v>
                </c:pt>
                <c:pt idx="71">
                  <c:v>44369.336157407408</c:v>
                </c:pt>
                <c:pt idx="72">
                  <c:v>44369.336168981485</c:v>
                </c:pt>
                <c:pt idx="73">
                  <c:v>44369.336180555554</c:v>
                </c:pt>
                <c:pt idx="74">
                  <c:v>44369.336192129631</c:v>
                </c:pt>
                <c:pt idx="75">
                  <c:v>44369.3362037037</c:v>
                </c:pt>
                <c:pt idx="76">
                  <c:v>44369.336215277777</c:v>
                </c:pt>
                <c:pt idx="77">
                  <c:v>44369.336226851854</c:v>
                </c:pt>
                <c:pt idx="78">
                  <c:v>44369.336238425924</c:v>
                </c:pt>
                <c:pt idx="79">
                  <c:v>44369.33625</c:v>
                </c:pt>
                <c:pt idx="80">
                  <c:v>44369.336261574077</c:v>
                </c:pt>
                <c:pt idx="81">
                  <c:v>44369.336273148147</c:v>
                </c:pt>
                <c:pt idx="82">
                  <c:v>44369.336284722223</c:v>
                </c:pt>
                <c:pt idx="83">
                  <c:v>44369.336296296293</c:v>
                </c:pt>
                <c:pt idx="84">
                  <c:v>44369.33630787037</c:v>
                </c:pt>
                <c:pt idx="85">
                  <c:v>44369.336319444446</c:v>
                </c:pt>
                <c:pt idx="86">
                  <c:v>44369.336331018516</c:v>
                </c:pt>
                <c:pt idx="87">
                  <c:v>44369.336342592593</c:v>
                </c:pt>
                <c:pt idx="88">
                  <c:v>44369.336354166669</c:v>
                </c:pt>
                <c:pt idx="89">
                  <c:v>44369.336365740739</c:v>
                </c:pt>
                <c:pt idx="90">
                  <c:v>44369.336377314816</c:v>
                </c:pt>
                <c:pt idx="91">
                  <c:v>44369.336388888885</c:v>
                </c:pt>
                <c:pt idx="92">
                  <c:v>44369.336400462962</c:v>
                </c:pt>
                <c:pt idx="93">
                  <c:v>44369.336412037039</c:v>
                </c:pt>
                <c:pt idx="94">
                  <c:v>44369.336504629631</c:v>
                </c:pt>
                <c:pt idx="95">
                  <c:v>44369.336516203701</c:v>
                </c:pt>
                <c:pt idx="96">
                  <c:v>44369.336527777778</c:v>
                </c:pt>
                <c:pt idx="97">
                  <c:v>44369.336539351854</c:v>
                </c:pt>
                <c:pt idx="98">
                  <c:v>44369.336550925924</c:v>
                </c:pt>
                <c:pt idx="99">
                  <c:v>44369.336562500001</c:v>
                </c:pt>
                <c:pt idx="100">
                  <c:v>44369.336574074077</c:v>
                </c:pt>
                <c:pt idx="101">
                  <c:v>44369.336585648147</c:v>
                </c:pt>
                <c:pt idx="102">
                  <c:v>44369.336597222224</c:v>
                </c:pt>
                <c:pt idx="103">
                  <c:v>44369.336608796293</c:v>
                </c:pt>
                <c:pt idx="104">
                  <c:v>44369.33662037037</c:v>
                </c:pt>
                <c:pt idx="105">
                  <c:v>44369.336631944447</c:v>
                </c:pt>
                <c:pt idx="106">
                  <c:v>44369.336643518516</c:v>
                </c:pt>
                <c:pt idx="107">
                  <c:v>44369.336655092593</c:v>
                </c:pt>
                <c:pt idx="108">
                  <c:v>44369.33666666667</c:v>
                </c:pt>
                <c:pt idx="109">
                  <c:v>44369.336678240739</c:v>
                </c:pt>
                <c:pt idx="110">
                  <c:v>44369.336689814816</c:v>
                </c:pt>
                <c:pt idx="111">
                  <c:v>44369.336701388886</c:v>
                </c:pt>
                <c:pt idx="112">
                  <c:v>44369.336712962962</c:v>
                </c:pt>
                <c:pt idx="113">
                  <c:v>44369.336724537039</c:v>
                </c:pt>
                <c:pt idx="114">
                  <c:v>44369.336736111109</c:v>
                </c:pt>
                <c:pt idx="115">
                  <c:v>44369.336747685185</c:v>
                </c:pt>
                <c:pt idx="116">
                  <c:v>44369.336759259262</c:v>
                </c:pt>
                <c:pt idx="117">
                  <c:v>44369.336770833332</c:v>
                </c:pt>
                <c:pt idx="118">
                  <c:v>44369.336782407408</c:v>
                </c:pt>
                <c:pt idx="119">
                  <c:v>44369.336793981478</c:v>
                </c:pt>
                <c:pt idx="120">
                  <c:v>44369.336805555555</c:v>
                </c:pt>
                <c:pt idx="121">
                  <c:v>44369.336817129632</c:v>
                </c:pt>
                <c:pt idx="122">
                  <c:v>44369.336828703701</c:v>
                </c:pt>
                <c:pt idx="123">
                  <c:v>44369.336840277778</c:v>
                </c:pt>
                <c:pt idx="124">
                  <c:v>44369.336851851855</c:v>
                </c:pt>
                <c:pt idx="125">
                  <c:v>44369.336863425924</c:v>
                </c:pt>
                <c:pt idx="126">
                  <c:v>44369.336875000001</c:v>
                </c:pt>
                <c:pt idx="127">
                  <c:v>44369.336886574078</c:v>
                </c:pt>
                <c:pt idx="128">
                  <c:v>44369.336898148147</c:v>
                </c:pt>
                <c:pt idx="129">
                  <c:v>44369.336909722224</c:v>
                </c:pt>
                <c:pt idx="130">
                  <c:v>44369.336921296293</c:v>
                </c:pt>
                <c:pt idx="131">
                  <c:v>44369.33693287037</c:v>
                </c:pt>
                <c:pt idx="132">
                  <c:v>44369.336944444447</c:v>
                </c:pt>
                <c:pt idx="133">
                  <c:v>44369.336956018517</c:v>
                </c:pt>
                <c:pt idx="134">
                  <c:v>44369.336967592593</c:v>
                </c:pt>
                <c:pt idx="135">
                  <c:v>44369.33697916667</c:v>
                </c:pt>
                <c:pt idx="136">
                  <c:v>44369.33699074074</c:v>
                </c:pt>
                <c:pt idx="137">
                  <c:v>44369.337002314816</c:v>
                </c:pt>
                <c:pt idx="138">
                  <c:v>44369.337013888886</c:v>
                </c:pt>
                <c:pt idx="139">
                  <c:v>44369.337025462963</c:v>
                </c:pt>
                <c:pt idx="140">
                  <c:v>44369.337037037039</c:v>
                </c:pt>
                <c:pt idx="141">
                  <c:v>44369.337048611109</c:v>
                </c:pt>
                <c:pt idx="142">
                  <c:v>44369.337060185186</c:v>
                </c:pt>
                <c:pt idx="143">
                  <c:v>44369.337071759262</c:v>
                </c:pt>
                <c:pt idx="144">
                  <c:v>44369.337083333332</c:v>
                </c:pt>
                <c:pt idx="145">
                  <c:v>44369.337094907409</c:v>
                </c:pt>
                <c:pt idx="146">
                  <c:v>44369.337106481478</c:v>
                </c:pt>
                <c:pt idx="147">
                  <c:v>44369.337118055555</c:v>
                </c:pt>
                <c:pt idx="148">
                  <c:v>44369.337129629632</c:v>
                </c:pt>
                <c:pt idx="149">
                  <c:v>44369.337141203701</c:v>
                </c:pt>
                <c:pt idx="150">
                  <c:v>44369.337152777778</c:v>
                </c:pt>
                <c:pt idx="151">
                  <c:v>44369.337164351855</c:v>
                </c:pt>
                <c:pt idx="152">
                  <c:v>44369.337175925924</c:v>
                </c:pt>
                <c:pt idx="153">
                  <c:v>44369.337187500001</c:v>
                </c:pt>
                <c:pt idx="154">
                  <c:v>44369.337199074071</c:v>
                </c:pt>
                <c:pt idx="155">
                  <c:v>44369.337210648147</c:v>
                </c:pt>
                <c:pt idx="156">
                  <c:v>44369.337222222224</c:v>
                </c:pt>
                <c:pt idx="157">
                  <c:v>44369.337233796294</c:v>
                </c:pt>
                <c:pt idx="158">
                  <c:v>44369.337245370371</c:v>
                </c:pt>
                <c:pt idx="159">
                  <c:v>44369.337256944447</c:v>
                </c:pt>
                <c:pt idx="160">
                  <c:v>44369.337268518517</c:v>
                </c:pt>
                <c:pt idx="161">
                  <c:v>44369.337280092594</c:v>
                </c:pt>
                <c:pt idx="162">
                  <c:v>44369.337291666663</c:v>
                </c:pt>
                <c:pt idx="163">
                  <c:v>44369.33730324074</c:v>
                </c:pt>
                <c:pt idx="164">
                  <c:v>44369.337314814817</c:v>
                </c:pt>
                <c:pt idx="165">
                  <c:v>44369.337326388886</c:v>
                </c:pt>
                <c:pt idx="166">
                  <c:v>44369.337337962963</c:v>
                </c:pt>
                <c:pt idx="167">
                  <c:v>44369.33734953704</c:v>
                </c:pt>
                <c:pt idx="168">
                  <c:v>44369.337361111109</c:v>
                </c:pt>
                <c:pt idx="169">
                  <c:v>44369.337372685186</c:v>
                </c:pt>
                <c:pt idx="170">
                  <c:v>44369.337384259263</c:v>
                </c:pt>
                <c:pt idx="171">
                  <c:v>44369.337395833332</c:v>
                </c:pt>
                <c:pt idx="172">
                  <c:v>44369.337407407409</c:v>
                </c:pt>
                <c:pt idx="173">
                  <c:v>44369.337418981479</c:v>
                </c:pt>
                <c:pt idx="174">
                  <c:v>44369.337430555555</c:v>
                </c:pt>
                <c:pt idx="175">
                  <c:v>44369.337442129632</c:v>
                </c:pt>
                <c:pt idx="176">
                  <c:v>44369.337453703702</c:v>
                </c:pt>
                <c:pt idx="177">
                  <c:v>44369.337465277778</c:v>
                </c:pt>
                <c:pt idx="178">
                  <c:v>44369.337476851855</c:v>
                </c:pt>
                <c:pt idx="179">
                  <c:v>44369.337488425925</c:v>
                </c:pt>
                <c:pt idx="180">
                  <c:v>44369.337500000001</c:v>
                </c:pt>
                <c:pt idx="181">
                  <c:v>44369.337511574071</c:v>
                </c:pt>
                <c:pt idx="182">
                  <c:v>44369.337523148148</c:v>
                </c:pt>
                <c:pt idx="183">
                  <c:v>44369.337534722225</c:v>
                </c:pt>
                <c:pt idx="184">
                  <c:v>44369.337534722225</c:v>
                </c:pt>
                <c:pt idx="185">
                  <c:v>44369.337546296294</c:v>
                </c:pt>
                <c:pt idx="186">
                  <c:v>44369.337569444448</c:v>
                </c:pt>
                <c:pt idx="187">
                  <c:v>44369.337569444448</c:v>
                </c:pt>
                <c:pt idx="188">
                  <c:v>44369.337581018517</c:v>
                </c:pt>
                <c:pt idx="189">
                  <c:v>44369.337592592594</c:v>
                </c:pt>
                <c:pt idx="190">
                  <c:v>44369.337604166663</c:v>
                </c:pt>
                <c:pt idx="191">
                  <c:v>44369.33761574074</c:v>
                </c:pt>
                <c:pt idx="192">
                  <c:v>44369.337627314817</c:v>
                </c:pt>
                <c:pt idx="193">
                  <c:v>44369.337638888886</c:v>
                </c:pt>
                <c:pt idx="194">
                  <c:v>44369.337650462963</c:v>
                </c:pt>
                <c:pt idx="195">
                  <c:v>44369.33766203704</c:v>
                </c:pt>
                <c:pt idx="196">
                  <c:v>44369.337673611109</c:v>
                </c:pt>
                <c:pt idx="197">
                  <c:v>44369.337685185186</c:v>
                </c:pt>
                <c:pt idx="198">
                  <c:v>44369.337696759256</c:v>
                </c:pt>
                <c:pt idx="199">
                  <c:v>44369.337708333333</c:v>
                </c:pt>
                <c:pt idx="200">
                  <c:v>44369.337719907409</c:v>
                </c:pt>
                <c:pt idx="201">
                  <c:v>44369.337731481479</c:v>
                </c:pt>
                <c:pt idx="202">
                  <c:v>44369.337743055556</c:v>
                </c:pt>
                <c:pt idx="203">
                  <c:v>44369.337754629632</c:v>
                </c:pt>
                <c:pt idx="204">
                  <c:v>44369.337766203702</c:v>
                </c:pt>
                <c:pt idx="205">
                  <c:v>44369.337777777779</c:v>
                </c:pt>
                <c:pt idx="206">
                  <c:v>44369.337789351855</c:v>
                </c:pt>
                <c:pt idx="207">
                  <c:v>44369.337800925925</c:v>
                </c:pt>
                <c:pt idx="208">
                  <c:v>44369.337812500002</c:v>
                </c:pt>
                <c:pt idx="209">
                  <c:v>44369.337824074071</c:v>
                </c:pt>
                <c:pt idx="210">
                  <c:v>44369.337835648148</c:v>
                </c:pt>
                <c:pt idx="211">
                  <c:v>44369.337847222225</c:v>
                </c:pt>
                <c:pt idx="212">
                  <c:v>44369.337858796294</c:v>
                </c:pt>
                <c:pt idx="213">
                  <c:v>44369.337870370371</c:v>
                </c:pt>
                <c:pt idx="214">
                  <c:v>44369.337881944448</c:v>
                </c:pt>
                <c:pt idx="215">
                  <c:v>44369.337893518517</c:v>
                </c:pt>
                <c:pt idx="216">
                  <c:v>44369.337905092594</c:v>
                </c:pt>
                <c:pt idx="217">
                  <c:v>44369.337916666664</c:v>
                </c:pt>
                <c:pt idx="218">
                  <c:v>44369.33792824074</c:v>
                </c:pt>
                <c:pt idx="219">
                  <c:v>44369.337939814817</c:v>
                </c:pt>
                <c:pt idx="220">
                  <c:v>44369.337951388887</c:v>
                </c:pt>
                <c:pt idx="221">
                  <c:v>44369.337962962964</c:v>
                </c:pt>
                <c:pt idx="222">
                  <c:v>44369.33797453704</c:v>
                </c:pt>
                <c:pt idx="223">
                  <c:v>44369.33798611111</c:v>
                </c:pt>
                <c:pt idx="224">
                  <c:v>44369.337997685187</c:v>
                </c:pt>
                <c:pt idx="225">
                  <c:v>44369.338009259256</c:v>
                </c:pt>
                <c:pt idx="226">
                  <c:v>44369.338020833333</c:v>
                </c:pt>
                <c:pt idx="227">
                  <c:v>44369.33803240741</c:v>
                </c:pt>
                <c:pt idx="228">
                  <c:v>44369.338043981479</c:v>
                </c:pt>
                <c:pt idx="229">
                  <c:v>44369.338055555556</c:v>
                </c:pt>
                <c:pt idx="230">
                  <c:v>44369.338067129633</c:v>
                </c:pt>
                <c:pt idx="231">
                  <c:v>44369.338078703702</c:v>
                </c:pt>
                <c:pt idx="232">
                  <c:v>44369.338090277779</c:v>
                </c:pt>
                <c:pt idx="233">
                  <c:v>44369.338101851848</c:v>
                </c:pt>
                <c:pt idx="234">
                  <c:v>44369.338113425925</c:v>
                </c:pt>
                <c:pt idx="235">
                  <c:v>44369.338125000002</c:v>
                </c:pt>
                <c:pt idx="236">
                  <c:v>44369.338136574072</c:v>
                </c:pt>
                <c:pt idx="237">
                  <c:v>44369.338148148148</c:v>
                </c:pt>
                <c:pt idx="238">
                  <c:v>44369.338159722225</c:v>
                </c:pt>
                <c:pt idx="239">
                  <c:v>44369.338171296295</c:v>
                </c:pt>
                <c:pt idx="240">
                  <c:v>44369.338182870371</c:v>
                </c:pt>
                <c:pt idx="241">
                  <c:v>44369.338194444441</c:v>
                </c:pt>
                <c:pt idx="242">
                  <c:v>44369.338206018518</c:v>
                </c:pt>
                <c:pt idx="243">
                  <c:v>44369.338217592594</c:v>
                </c:pt>
                <c:pt idx="244">
                  <c:v>44369.338229166664</c:v>
                </c:pt>
                <c:pt idx="245">
                  <c:v>44369.338240740741</c:v>
                </c:pt>
                <c:pt idx="246">
                  <c:v>44369.338252314818</c:v>
                </c:pt>
                <c:pt idx="247">
                  <c:v>44369.338263888887</c:v>
                </c:pt>
                <c:pt idx="248">
                  <c:v>44369.338275462964</c:v>
                </c:pt>
                <c:pt idx="249">
                  <c:v>44369.338287037041</c:v>
                </c:pt>
                <c:pt idx="250">
                  <c:v>44369.33829861111</c:v>
                </c:pt>
                <c:pt idx="251">
                  <c:v>44369.338310185187</c:v>
                </c:pt>
                <c:pt idx="252">
                  <c:v>44369.338321759256</c:v>
                </c:pt>
                <c:pt idx="253">
                  <c:v>44369.338333333333</c:v>
                </c:pt>
                <c:pt idx="254">
                  <c:v>44369.33834490741</c:v>
                </c:pt>
                <c:pt idx="255">
                  <c:v>44369.338356481479</c:v>
                </c:pt>
                <c:pt idx="256">
                  <c:v>44369.338368055556</c:v>
                </c:pt>
                <c:pt idx="257">
                  <c:v>44369.338379629633</c:v>
                </c:pt>
                <c:pt idx="258">
                  <c:v>44369.338391203702</c:v>
                </c:pt>
                <c:pt idx="259">
                  <c:v>44369.338402777779</c:v>
                </c:pt>
                <c:pt idx="260">
                  <c:v>44369.338414351849</c:v>
                </c:pt>
                <c:pt idx="261">
                  <c:v>44369.338425925926</c:v>
                </c:pt>
                <c:pt idx="262">
                  <c:v>44369.338437500002</c:v>
                </c:pt>
                <c:pt idx="263">
                  <c:v>44369.338449074072</c:v>
                </c:pt>
                <c:pt idx="264">
                  <c:v>44369.338460648149</c:v>
                </c:pt>
                <c:pt idx="265">
                  <c:v>44369.338472222225</c:v>
                </c:pt>
                <c:pt idx="266">
                  <c:v>44369.338483796295</c:v>
                </c:pt>
                <c:pt idx="267">
                  <c:v>44369.338495370372</c:v>
                </c:pt>
                <c:pt idx="268">
                  <c:v>44369.338506944441</c:v>
                </c:pt>
                <c:pt idx="269">
                  <c:v>44369.338518518518</c:v>
                </c:pt>
                <c:pt idx="270">
                  <c:v>44369.338530092595</c:v>
                </c:pt>
                <c:pt idx="271">
                  <c:v>44369.338541666664</c:v>
                </c:pt>
                <c:pt idx="272">
                  <c:v>44369.338553240741</c:v>
                </c:pt>
                <c:pt idx="273">
                  <c:v>44369.338564814818</c:v>
                </c:pt>
                <c:pt idx="274">
                  <c:v>44369.338576388887</c:v>
                </c:pt>
                <c:pt idx="275">
                  <c:v>44369.338587962964</c:v>
                </c:pt>
                <c:pt idx="276">
                  <c:v>44369.338599537034</c:v>
                </c:pt>
                <c:pt idx="277">
                  <c:v>44369.33861111111</c:v>
                </c:pt>
                <c:pt idx="278">
                  <c:v>44369.338622685187</c:v>
                </c:pt>
                <c:pt idx="279">
                  <c:v>44369.338634259257</c:v>
                </c:pt>
                <c:pt idx="280">
                  <c:v>44369.338645833333</c:v>
                </c:pt>
                <c:pt idx="281">
                  <c:v>44369.33865740741</c:v>
                </c:pt>
                <c:pt idx="282">
                  <c:v>44369.33866898148</c:v>
                </c:pt>
                <c:pt idx="283">
                  <c:v>44369.338680555556</c:v>
                </c:pt>
                <c:pt idx="284">
                  <c:v>44369.338692129626</c:v>
                </c:pt>
                <c:pt idx="285">
                  <c:v>44369.338703703703</c:v>
                </c:pt>
                <c:pt idx="286">
                  <c:v>44369.33871527778</c:v>
                </c:pt>
                <c:pt idx="287">
                  <c:v>44369.338726851849</c:v>
                </c:pt>
                <c:pt idx="288">
                  <c:v>44369.338738425926</c:v>
                </c:pt>
                <c:pt idx="289">
                  <c:v>44369.338750000003</c:v>
                </c:pt>
                <c:pt idx="290">
                  <c:v>44369.338761574072</c:v>
                </c:pt>
                <c:pt idx="291">
                  <c:v>44369.338773148149</c:v>
                </c:pt>
                <c:pt idx="292">
                  <c:v>44369.338784722226</c:v>
                </c:pt>
                <c:pt idx="293">
                  <c:v>44369.338796296295</c:v>
                </c:pt>
                <c:pt idx="294">
                  <c:v>44369.338807870372</c:v>
                </c:pt>
                <c:pt idx="295">
                  <c:v>44369.338819444441</c:v>
                </c:pt>
                <c:pt idx="296">
                  <c:v>44369.338831018518</c:v>
                </c:pt>
                <c:pt idx="297">
                  <c:v>44369.338842592595</c:v>
                </c:pt>
                <c:pt idx="298">
                  <c:v>44369.338854166665</c:v>
                </c:pt>
                <c:pt idx="299">
                  <c:v>44369.338865740741</c:v>
                </c:pt>
                <c:pt idx="300">
                  <c:v>44369.338877314818</c:v>
                </c:pt>
                <c:pt idx="301">
                  <c:v>44369.338888888888</c:v>
                </c:pt>
                <c:pt idx="302">
                  <c:v>44369.338900462964</c:v>
                </c:pt>
                <c:pt idx="303">
                  <c:v>44369.338912037034</c:v>
                </c:pt>
                <c:pt idx="304">
                  <c:v>44369.338923611111</c:v>
                </c:pt>
                <c:pt idx="305">
                  <c:v>44369.338935185187</c:v>
                </c:pt>
                <c:pt idx="306">
                  <c:v>44369.338946759257</c:v>
                </c:pt>
                <c:pt idx="307">
                  <c:v>44369.338958333334</c:v>
                </c:pt>
                <c:pt idx="308">
                  <c:v>44369.338969907411</c:v>
                </c:pt>
                <c:pt idx="309">
                  <c:v>44369.33898148148</c:v>
                </c:pt>
                <c:pt idx="310">
                  <c:v>44369.338993055557</c:v>
                </c:pt>
                <c:pt idx="311">
                  <c:v>44369.339004629626</c:v>
                </c:pt>
                <c:pt idx="312">
                  <c:v>44369.339016203703</c:v>
                </c:pt>
                <c:pt idx="313">
                  <c:v>44369.33902777778</c:v>
                </c:pt>
                <c:pt idx="314">
                  <c:v>44369.339039351849</c:v>
                </c:pt>
                <c:pt idx="315">
                  <c:v>44369.339050925926</c:v>
                </c:pt>
                <c:pt idx="316">
                  <c:v>44369.339062500003</c:v>
                </c:pt>
                <c:pt idx="317">
                  <c:v>44369.339074074072</c:v>
                </c:pt>
                <c:pt idx="318">
                  <c:v>44369.339085648149</c:v>
                </c:pt>
                <c:pt idx="319">
                  <c:v>44369.339097222219</c:v>
                </c:pt>
                <c:pt idx="320">
                  <c:v>44369.339108796295</c:v>
                </c:pt>
                <c:pt idx="321">
                  <c:v>44369.339120370372</c:v>
                </c:pt>
                <c:pt idx="322">
                  <c:v>44369.339131944442</c:v>
                </c:pt>
                <c:pt idx="323">
                  <c:v>44369.339143518519</c:v>
                </c:pt>
                <c:pt idx="324">
                  <c:v>44369.339155092595</c:v>
                </c:pt>
                <c:pt idx="325">
                  <c:v>44369.339166666665</c:v>
                </c:pt>
                <c:pt idx="326">
                  <c:v>44369.339178240742</c:v>
                </c:pt>
                <c:pt idx="327">
                  <c:v>44369.339189814818</c:v>
                </c:pt>
                <c:pt idx="328">
                  <c:v>44369.339201388888</c:v>
                </c:pt>
                <c:pt idx="329">
                  <c:v>44369.339212962965</c:v>
                </c:pt>
                <c:pt idx="330">
                  <c:v>44369.339224537034</c:v>
                </c:pt>
                <c:pt idx="331">
                  <c:v>44369.339236111111</c:v>
                </c:pt>
                <c:pt idx="332">
                  <c:v>44369.339247685188</c:v>
                </c:pt>
                <c:pt idx="333">
                  <c:v>44369.339259259257</c:v>
                </c:pt>
                <c:pt idx="334">
                  <c:v>44369.339270833334</c:v>
                </c:pt>
                <c:pt idx="335">
                  <c:v>44369.339282407411</c:v>
                </c:pt>
                <c:pt idx="336">
                  <c:v>44369.33929398148</c:v>
                </c:pt>
                <c:pt idx="337">
                  <c:v>44369.339305555557</c:v>
                </c:pt>
                <c:pt idx="338">
                  <c:v>44369.339317129627</c:v>
                </c:pt>
                <c:pt idx="339">
                  <c:v>44369.339328703703</c:v>
                </c:pt>
                <c:pt idx="340">
                  <c:v>44369.33934027778</c:v>
                </c:pt>
                <c:pt idx="341">
                  <c:v>44369.33935185185</c:v>
                </c:pt>
                <c:pt idx="342">
                  <c:v>44369.339363425926</c:v>
                </c:pt>
                <c:pt idx="343">
                  <c:v>44369.339375000003</c:v>
                </c:pt>
                <c:pt idx="344">
                  <c:v>44369.339386574073</c:v>
                </c:pt>
                <c:pt idx="345">
                  <c:v>44369.339398148149</c:v>
                </c:pt>
                <c:pt idx="346">
                  <c:v>44369.339409722219</c:v>
                </c:pt>
                <c:pt idx="347">
                  <c:v>44369.339421296296</c:v>
                </c:pt>
                <c:pt idx="348">
                  <c:v>44369.339432870373</c:v>
                </c:pt>
                <c:pt idx="349">
                  <c:v>44369.339444444442</c:v>
                </c:pt>
                <c:pt idx="350">
                  <c:v>44369.339456018519</c:v>
                </c:pt>
                <c:pt idx="351">
                  <c:v>44369.339467592596</c:v>
                </c:pt>
                <c:pt idx="352">
                  <c:v>44369.339479166665</c:v>
                </c:pt>
                <c:pt idx="353">
                  <c:v>44369.339490740742</c:v>
                </c:pt>
                <c:pt idx="354">
                  <c:v>44369.339502314811</c:v>
                </c:pt>
                <c:pt idx="355">
                  <c:v>44369.339513888888</c:v>
                </c:pt>
                <c:pt idx="356">
                  <c:v>44369.339525462965</c:v>
                </c:pt>
                <c:pt idx="357">
                  <c:v>44369.339537037034</c:v>
                </c:pt>
                <c:pt idx="358">
                  <c:v>44369.339548611111</c:v>
                </c:pt>
                <c:pt idx="359">
                  <c:v>44369.339560185188</c:v>
                </c:pt>
                <c:pt idx="360">
                  <c:v>44369.339571759258</c:v>
                </c:pt>
                <c:pt idx="361">
                  <c:v>44369.339583333334</c:v>
                </c:pt>
                <c:pt idx="362">
                  <c:v>44369.339594907404</c:v>
                </c:pt>
                <c:pt idx="363">
                  <c:v>44369.339606481481</c:v>
                </c:pt>
                <c:pt idx="364">
                  <c:v>44369.339618055557</c:v>
                </c:pt>
                <c:pt idx="365">
                  <c:v>44369.339629629627</c:v>
                </c:pt>
                <c:pt idx="366">
                  <c:v>44369.339641203704</c:v>
                </c:pt>
                <c:pt idx="367">
                  <c:v>44369.33965277778</c:v>
                </c:pt>
                <c:pt idx="368">
                  <c:v>44369.33966435185</c:v>
                </c:pt>
                <c:pt idx="369">
                  <c:v>44369.339675925927</c:v>
                </c:pt>
                <c:pt idx="370">
                  <c:v>44369.339687500003</c:v>
                </c:pt>
                <c:pt idx="371">
                  <c:v>44369.339699074073</c:v>
                </c:pt>
                <c:pt idx="372">
                  <c:v>44369.33971064815</c:v>
                </c:pt>
                <c:pt idx="373">
                  <c:v>44369.339722222219</c:v>
                </c:pt>
                <c:pt idx="374">
                  <c:v>44369.339733796296</c:v>
                </c:pt>
                <c:pt idx="375">
                  <c:v>44369.339745370373</c:v>
                </c:pt>
                <c:pt idx="376">
                  <c:v>44369.339756944442</c:v>
                </c:pt>
                <c:pt idx="377">
                  <c:v>44369.339768518519</c:v>
                </c:pt>
                <c:pt idx="378">
                  <c:v>44369.339780092596</c:v>
                </c:pt>
                <c:pt idx="379">
                  <c:v>44369.339791666665</c:v>
                </c:pt>
                <c:pt idx="380">
                  <c:v>44369.339803240742</c:v>
                </c:pt>
                <c:pt idx="381">
                  <c:v>44369.339814814812</c:v>
                </c:pt>
                <c:pt idx="382">
                  <c:v>44369.339826388888</c:v>
                </c:pt>
                <c:pt idx="383">
                  <c:v>44369.339837962965</c:v>
                </c:pt>
                <c:pt idx="384">
                  <c:v>44369.339849537035</c:v>
                </c:pt>
                <c:pt idx="385">
                  <c:v>44369.339861111112</c:v>
                </c:pt>
                <c:pt idx="386">
                  <c:v>44369.339872685188</c:v>
                </c:pt>
                <c:pt idx="387">
                  <c:v>44369.339884259258</c:v>
                </c:pt>
                <c:pt idx="388">
                  <c:v>44369.339895833335</c:v>
                </c:pt>
                <c:pt idx="389">
                  <c:v>44369.339907407404</c:v>
                </c:pt>
                <c:pt idx="390">
                  <c:v>44369.339918981481</c:v>
                </c:pt>
                <c:pt idx="391">
                  <c:v>44369.339930555558</c:v>
                </c:pt>
                <c:pt idx="392">
                  <c:v>44369.339942129627</c:v>
                </c:pt>
                <c:pt idx="393">
                  <c:v>44369.339953703704</c:v>
                </c:pt>
                <c:pt idx="394">
                  <c:v>44369.339965277781</c:v>
                </c:pt>
                <c:pt idx="395">
                  <c:v>44369.33997685185</c:v>
                </c:pt>
                <c:pt idx="396">
                  <c:v>44369.339988425927</c:v>
                </c:pt>
                <c:pt idx="397">
                  <c:v>44369.34</c:v>
                </c:pt>
                <c:pt idx="398">
                  <c:v>44369.340011574073</c:v>
                </c:pt>
                <c:pt idx="399">
                  <c:v>44369.34002314815</c:v>
                </c:pt>
                <c:pt idx="400">
                  <c:v>44369.34003472222</c:v>
                </c:pt>
                <c:pt idx="401">
                  <c:v>44369.340046296296</c:v>
                </c:pt>
                <c:pt idx="402">
                  <c:v>44369.340057870373</c:v>
                </c:pt>
                <c:pt idx="403">
                  <c:v>44369.340069444443</c:v>
                </c:pt>
                <c:pt idx="404">
                  <c:v>44369.340081018519</c:v>
                </c:pt>
                <c:pt idx="405">
                  <c:v>44369.340092592596</c:v>
                </c:pt>
                <c:pt idx="406">
                  <c:v>44369.340104166666</c:v>
                </c:pt>
                <c:pt idx="407">
                  <c:v>44369.340115740742</c:v>
                </c:pt>
                <c:pt idx="408">
                  <c:v>44369.340127314812</c:v>
                </c:pt>
                <c:pt idx="409">
                  <c:v>44369.340138888889</c:v>
                </c:pt>
                <c:pt idx="410">
                  <c:v>44369.340150462966</c:v>
                </c:pt>
                <c:pt idx="411">
                  <c:v>44369.340162037035</c:v>
                </c:pt>
                <c:pt idx="412">
                  <c:v>44369.340173611112</c:v>
                </c:pt>
                <c:pt idx="413">
                  <c:v>44369.340185185189</c:v>
                </c:pt>
                <c:pt idx="414">
                  <c:v>44369.340196759258</c:v>
                </c:pt>
                <c:pt idx="415">
                  <c:v>44369.340208333335</c:v>
                </c:pt>
                <c:pt idx="416">
                  <c:v>44369.340219907404</c:v>
                </c:pt>
                <c:pt idx="417">
                  <c:v>44369.340231481481</c:v>
                </c:pt>
                <c:pt idx="418">
                  <c:v>44369.340243055558</c:v>
                </c:pt>
                <c:pt idx="419">
                  <c:v>44369.340254629627</c:v>
                </c:pt>
                <c:pt idx="420">
                  <c:v>44369.340266203704</c:v>
                </c:pt>
                <c:pt idx="421">
                  <c:v>44369.340277777781</c:v>
                </c:pt>
                <c:pt idx="422">
                  <c:v>44369.340289351851</c:v>
                </c:pt>
                <c:pt idx="423">
                  <c:v>44369.340300925927</c:v>
                </c:pt>
                <c:pt idx="424">
                  <c:v>44369.340312499997</c:v>
                </c:pt>
                <c:pt idx="425">
                  <c:v>44369.340324074074</c:v>
                </c:pt>
                <c:pt idx="426">
                  <c:v>44369.34033564815</c:v>
                </c:pt>
                <c:pt idx="427">
                  <c:v>44369.34034722222</c:v>
                </c:pt>
                <c:pt idx="428">
                  <c:v>44369.340358796297</c:v>
                </c:pt>
                <c:pt idx="429">
                  <c:v>44369.340370370373</c:v>
                </c:pt>
                <c:pt idx="430">
                  <c:v>44369.340381944443</c:v>
                </c:pt>
                <c:pt idx="431">
                  <c:v>44369.34039351852</c:v>
                </c:pt>
                <c:pt idx="432">
                  <c:v>44369.340405092589</c:v>
                </c:pt>
                <c:pt idx="433">
                  <c:v>44369.340416666666</c:v>
                </c:pt>
                <c:pt idx="434">
                  <c:v>44369.340428240743</c:v>
                </c:pt>
                <c:pt idx="435">
                  <c:v>44369.340439814812</c:v>
                </c:pt>
                <c:pt idx="436">
                  <c:v>44369.340451388889</c:v>
                </c:pt>
                <c:pt idx="437">
                  <c:v>44369.340462962966</c:v>
                </c:pt>
                <c:pt idx="438">
                  <c:v>44369.340474537035</c:v>
                </c:pt>
                <c:pt idx="439">
                  <c:v>44369.340486111112</c:v>
                </c:pt>
                <c:pt idx="440">
                  <c:v>44369.340497685182</c:v>
                </c:pt>
                <c:pt idx="441">
                  <c:v>44369.340509259258</c:v>
                </c:pt>
                <c:pt idx="442">
                  <c:v>44369.340520833335</c:v>
                </c:pt>
                <c:pt idx="443">
                  <c:v>44369.340532407405</c:v>
                </c:pt>
                <c:pt idx="444">
                  <c:v>44369.340543981481</c:v>
                </c:pt>
                <c:pt idx="445">
                  <c:v>44369.340555555558</c:v>
                </c:pt>
                <c:pt idx="446">
                  <c:v>44369.340567129628</c:v>
                </c:pt>
                <c:pt idx="447">
                  <c:v>44369.340578703705</c:v>
                </c:pt>
                <c:pt idx="448">
                  <c:v>44369.340590277781</c:v>
                </c:pt>
                <c:pt idx="449">
                  <c:v>44369.340601851851</c:v>
                </c:pt>
                <c:pt idx="450">
                  <c:v>44369.340613425928</c:v>
                </c:pt>
                <c:pt idx="451">
                  <c:v>44369.340624999997</c:v>
                </c:pt>
                <c:pt idx="452">
                  <c:v>44369.340636574074</c:v>
                </c:pt>
                <c:pt idx="453">
                  <c:v>44369.340648148151</c:v>
                </c:pt>
                <c:pt idx="454">
                  <c:v>44369.34065972222</c:v>
                </c:pt>
                <c:pt idx="455">
                  <c:v>44369.340671296297</c:v>
                </c:pt>
                <c:pt idx="456">
                  <c:v>44369.340682870374</c:v>
                </c:pt>
                <c:pt idx="457">
                  <c:v>44369.340694444443</c:v>
                </c:pt>
                <c:pt idx="458">
                  <c:v>44369.34070601852</c:v>
                </c:pt>
                <c:pt idx="459">
                  <c:v>44369.340717592589</c:v>
                </c:pt>
                <c:pt idx="460">
                  <c:v>44369.340729166666</c:v>
                </c:pt>
                <c:pt idx="461">
                  <c:v>44369.340740740743</c:v>
                </c:pt>
                <c:pt idx="462">
                  <c:v>44369.340752314813</c:v>
                </c:pt>
                <c:pt idx="463">
                  <c:v>44369.340763888889</c:v>
                </c:pt>
                <c:pt idx="464">
                  <c:v>44369.340775462966</c:v>
                </c:pt>
                <c:pt idx="465">
                  <c:v>44369.340787037036</c:v>
                </c:pt>
                <c:pt idx="466">
                  <c:v>44369.340798611112</c:v>
                </c:pt>
                <c:pt idx="467">
                  <c:v>44369.340810185182</c:v>
                </c:pt>
                <c:pt idx="468">
                  <c:v>44369.340821759259</c:v>
                </c:pt>
                <c:pt idx="469">
                  <c:v>44369.340833333335</c:v>
                </c:pt>
                <c:pt idx="470">
                  <c:v>44369.340844907405</c:v>
                </c:pt>
                <c:pt idx="471">
                  <c:v>44369.340856481482</c:v>
                </c:pt>
                <c:pt idx="472">
                  <c:v>44369.340868055559</c:v>
                </c:pt>
                <c:pt idx="473">
                  <c:v>44369.340879629628</c:v>
                </c:pt>
                <c:pt idx="474">
                  <c:v>44369.340891203705</c:v>
                </c:pt>
                <c:pt idx="475">
                  <c:v>44369.340902777774</c:v>
                </c:pt>
                <c:pt idx="476">
                  <c:v>44369.340914351851</c:v>
                </c:pt>
                <c:pt idx="477">
                  <c:v>44369.340925925928</c:v>
                </c:pt>
                <c:pt idx="478">
                  <c:v>44369.340937499997</c:v>
                </c:pt>
                <c:pt idx="479">
                  <c:v>44369.340949074074</c:v>
                </c:pt>
                <c:pt idx="480">
                  <c:v>44369.340960648151</c:v>
                </c:pt>
                <c:pt idx="481">
                  <c:v>44369.34097222222</c:v>
                </c:pt>
                <c:pt idx="482">
                  <c:v>44369.340983796297</c:v>
                </c:pt>
                <c:pt idx="483">
                  <c:v>44369.340995370374</c:v>
                </c:pt>
                <c:pt idx="484">
                  <c:v>44369.341006944444</c:v>
                </c:pt>
                <c:pt idx="485">
                  <c:v>44369.34101851852</c:v>
                </c:pt>
                <c:pt idx="486">
                  <c:v>44369.34103009259</c:v>
                </c:pt>
                <c:pt idx="487">
                  <c:v>44369.341041666667</c:v>
                </c:pt>
                <c:pt idx="488">
                  <c:v>44369.341053240743</c:v>
                </c:pt>
                <c:pt idx="489">
                  <c:v>44369.341064814813</c:v>
                </c:pt>
                <c:pt idx="490">
                  <c:v>44369.34107638889</c:v>
                </c:pt>
                <c:pt idx="491">
                  <c:v>44369.341087962966</c:v>
                </c:pt>
                <c:pt idx="492">
                  <c:v>44369.341099537036</c:v>
                </c:pt>
                <c:pt idx="493">
                  <c:v>44369.341111111113</c:v>
                </c:pt>
                <c:pt idx="494">
                  <c:v>44369.341122685182</c:v>
                </c:pt>
                <c:pt idx="495">
                  <c:v>44369.341134259259</c:v>
                </c:pt>
                <c:pt idx="496">
                  <c:v>44369.341145833336</c:v>
                </c:pt>
                <c:pt idx="497">
                  <c:v>44369.341157407405</c:v>
                </c:pt>
                <c:pt idx="498">
                  <c:v>44369.341168981482</c:v>
                </c:pt>
                <c:pt idx="499">
                  <c:v>44369.341180555559</c:v>
                </c:pt>
                <c:pt idx="500">
                  <c:v>44369.341192129628</c:v>
                </c:pt>
                <c:pt idx="501">
                  <c:v>44369.341203703705</c:v>
                </c:pt>
                <c:pt idx="502">
                  <c:v>44369.341215277775</c:v>
                </c:pt>
                <c:pt idx="503">
                  <c:v>44369.341226851851</c:v>
                </c:pt>
                <c:pt idx="504">
                  <c:v>44369.341238425928</c:v>
                </c:pt>
                <c:pt idx="505">
                  <c:v>44369.341249999998</c:v>
                </c:pt>
                <c:pt idx="506">
                  <c:v>44369.341261574074</c:v>
                </c:pt>
                <c:pt idx="507">
                  <c:v>44369.341273148151</c:v>
                </c:pt>
                <c:pt idx="508">
                  <c:v>44369.341284722221</c:v>
                </c:pt>
                <c:pt idx="509">
                  <c:v>44369.341296296298</c:v>
                </c:pt>
                <c:pt idx="510">
                  <c:v>44369.341307870367</c:v>
                </c:pt>
                <c:pt idx="511">
                  <c:v>44369.341319444444</c:v>
                </c:pt>
                <c:pt idx="512">
                  <c:v>44369.341331018521</c:v>
                </c:pt>
                <c:pt idx="513">
                  <c:v>44369.34134259259</c:v>
                </c:pt>
                <c:pt idx="514">
                  <c:v>44369.341354166667</c:v>
                </c:pt>
                <c:pt idx="515">
                  <c:v>44369.341365740744</c:v>
                </c:pt>
                <c:pt idx="516">
                  <c:v>44369.341377314813</c:v>
                </c:pt>
                <c:pt idx="517">
                  <c:v>44369.34138888889</c:v>
                </c:pt>
                <c:pt idx="518">
                  <c:v>44369.341400462959</c:v>
                </c:pt>
                <c:pt idx="519">
                  <c:v>44369.341412037036</c:v>
                </c:pt>
                <c:pt idx="520">
                  <c:v>44369.341423611113</c:v>
                </c:pt>
                <c:pt idx="521">
                  <c:v>44369.341435185182</c:v>
                </c:pt>
                <c:pt idx="522">
                  <c:v>44369.341446759259</c:v>
                </c:pt>
                <c:pt idx="523">
                  <c:v>44369.341458333336</c:v>
                </c:pt>
                <c:pt idx="524">
                  <c:v>44369.341469907406</c:v>
                </c:pt>
                <c:pt idx="525">
                  <c:v>44369.341481481482</c:v>
                </c:pt>
                <c:pt idx="526">
                  <c:v>44369.341493055559</c:v>
                </c:pt>
                <c:pt idx="527">
                  <c:v>44369.341504629629</c:v>
                </c:pt>
                <c:pt idx="528">
                  <c:v>44369.341516203705</c:v>
                </c:pt>
                <c:pt idx="529">
                  <c:v>44369.341527777775</c:v>
                </c:pt>
                <c:pt idx="530">
                  <c:v>44369.341539351852</c:v>
                </c:pt>
                <c:pt idx="531">
                  <c:v>44369.341550925928</c:v>
                </c:pt>
                <c:pt idx="532">
                  <c:v>44369.341562499998</c:v>
                </c:pt>
                <c:pt idx="533">
                  <c:v>44369.341574074075</c:v>
                </c:pt>
                <c:pt idx="534">
                  <c:v>44369.341585648152</c:v>
                </c:pt>
                <c:pt idx="535">
                  <c:v>44369.341597222221</c:v>
                </c:pt>
                <c:pt idx="536">
                  <c:v>44369.341608796298</c:v>
                </c:pt>
                <c:pt idx="537">
                  <c:v>44369.341620370367</c:v>
                </c:pt>
                <c:pt idx="538">
                  <c:v>44369.341631944444</c:v>
                </c:pt>
                <c:pt idx="539">
                  <c:v>44369.341643518521</c:v>
                </c:pt>
                <c:pt idx="540">
                  <c:v>44369.34165509259</c:v>
                </c:pt>
                <c:pt idx="541">
                  <c:v>44369.341666666667</c:v>
                </c:pt>
                <c:pt idx="542">
                  <c:v>44369.341678240744</c:v>
                </c:pt>
                <c:pt idx="543">
                  <c:v>44369.341689814813</c:v>
                </c:pt>
                <c:pt idx="544">
                  <c:v>44369.34170138889</c:v>
                </c:pt>
                <c:pt idx="545">
                  <c:v>44369.34171296296</c:v>
                </c:pt>
                <c:pt idx="546">
                  <c:v>44369.341724537036</c:v>
                </c:pt>
                <c:pt idx="547">
                  <c:v>44369.341736111113</c:v>
                </c:pt>
                <c:pt idx="548">
                  <c:v>44369.341747685183</c:v>
                </c:pt>
                <c:pt idx="549">
                  <c:v>44369.34175925926</c:v>
                </c:pt>
                <c:pt idx="550">
                  <c:v>44369.341770833336</c:v>
                </c:pt>
                <c:pt idx="551">
                  <c:v>44369.341782407406</c:v>
                </c:pt>
                <c:pt idx="552">
                  <c:v>44369.341793981483</c:v>
                </c:pt>
                <c:pt idx="553">
                  <c:v>44369.341805555552</c:v>
                </c:pt>
                <c:pt idx="554">
                  <c:v>44369.341817129629</c:v>
                </c:pt>
                <c:pt idx="555">
                  <c:v>44369.341828703706</c:v>
                </c:pt>
                <c:pt idx="556">
                  <c:v>44369.341840277775</c:v>
                </c:pt>
                <c:pt idx="557">
                  <c:v>44369.341851851852</c:v>
                </c:pt>
                <c:pt idx="558">
                  <c:v>44369.341863425929</c:v>
                </c:pt>
                <c:pt idx="559">
                  <c:v>44369.341874999998</c:v>
                </c:pt>
                <c:pt idx="560">
                  <c:v>44369.341886574075</c:v>
                </c:pt>
                <c:pt idx="561">
                  <c:v>44369.341898148145</c:v>
                </c:pt>
                <c:pt idx="562">
                  <c:v>44369.341909722221</c:v>
                </c:pt>
                <c:pt idx="563">
                  <c:v>44369.341921296298</c:v>
                </c:pt>
                <c:pt idx="564">
                  <c:v>44369.341932870368</c:v>
                </c:pt>
                <c:pt idx="565">
                  <c:v>44369.341944444444</c:v>
                </c:pt>
                <c:pt idx="566">
                  <c:v>44369.341956018521</c:v>
                </c:pt>
                <c:pt idx="567">
                  <c:v>44369.341967592591</c:v>
                </c:pt>
                <c:pt idx="568">
                  <c:v>44369.341979166667</c:v>
                </c:pt>
                <c:pt idx="569">
                  <c:v>44369.341990740744</c:v>
                </c:pt>
                <c:pt idx="570">
                  <c:v>44369.342002314814</c:v>
                </c:pt>
                <c:pt idx="571">
                  <c:v>44369.342013888891</c:v>
                </c:pt>
                <c:pt idx="572">
                  <c:v>44369.346701388888</c:v>
                </c:pt>
                <c:pt idx="573">
                  <c:v>44369.346712962964</c:v>
                </c:pt>
                <c:pt idx="574">
                  <c:v>44369.346724537034</c:v>
                </c:pt>
                <c:pt idx="575">
                  <c:v>44369.346736111111</c:v>
                </c:pt>
                <c:pt idx="576">
                  <c:v>44369.346747685187</c:v>
                </c:pt>
                <c:pt idx="577">
                  <c:v>44369.346759259257</c:v>
                </c:pt>
                <c:pt idx="578">
                  <c:v>44369.346770833334</c:v>
                </c:pt>
                <c:pt idx="579">
                  <c:v>44369.346782407411</c:v>
                </c:pt>
                <c:pt idx="580">
                  <c:v>44369.34679398148</c:v>
                </c:pt>
                <c:pt idx="581">
                  <c:v>44369.346805555557</c:v>
                </c:pt>
                <c:pt idx="582">
                  <c:v>44369.346817129626</c:v>
                </c:pt>
                <c:pt idx="583">
                  <c:v>44369.346828703703</c:v>
                </c:pt>
                <c:pt idx="584">
                  <c:v>44369.34684027778</c:v>
                </c:pt>
                <c:pt idx="585">
                  <c:v>44369.346851851849</c:v>
                </c:pt>
                <c:pt idx="586">
                  <c:v>44369.346863425926</c:v>
                </c:pt>
                <c:pt idx="587">
                  <c:v>44369.346875000003</c:v>
                </c:pt>
                <c:pt idx="588">
                  <c:v>44369.346886574072</c:v>
                </c:pt>
                <c:pt idx="589">
                  <c:v>44369.346898148149</c:v>
                </c:pt>
                <c:pt idx="590">
                  <c:v>44369.346909722219</c:v>
                </c:pt>
                <c:pt idx="591">
                  <c:v>44369.346921296295</c:v>
                </c:pt>
                <c:pt idx="592">
                  <c:v>44369.346932870372</c:v>
                </c:pt>
                <c:pt idx="593">
                  <c:v>44369.346944444442</c:v>
                </c:pt>
                <c:pt idx="594">
                  <c:v>44369.346956018519</c:v>
                </c:pt>
                <c:pt idx="595">
                  <c:v>44369.346967592595</c:v>
                </c:pt>
                <c:pt idx="596">
                  <c:v>44369.346979166665</c:v>
                </c:pt>
                <c:pt idx="597">
                  <c:v>44369.346990740742</c:v>
                </c:pt>
                <c:pt idx="598">
                  <c:v>44369.347002314818</c:v>
                </c:pt>
                <c:pt idx="599">
                  <c:v>44369.347013888888</c:v>
                </c:pt>
                <c:pt idx="600">
                  <c:v>44369.347025462965</c:v>
                </c:pt>
                <c:pt idx="601">
                  <c:v>44369.347037037034</c:v>
                </c:pt>
                <c:pt idx="602">
                  <c:v>44369.347048611111</c:v>
                </c:pt>
                <c:pt idx="603">
                  <c:v>44369.347060185188</c:v>
                </c:pt>
                <c:pt idx="604">
                  <c:v>44369.347071759257</c:v>
                </c:pt>
                <c:pt idx="605">
                  <c:v>44369.347083333334</c:v>
                </c:pt>
                <c:pt idx="606">
                  <c:v>44369.347094907411</c:v>
                </c:pt>
                <c:pt idx="607">
                  <c:v>44369.34710648148</c:v>
                </c:pt>
                <c:pt idx="608">
                  <c:v>44369.347118055557</c:v>
                </c:pt>
                <c:pt idx="609">
                  <c:v>44369.347129629627</c:v>
                </c:pt>
                <c:pt idx="610">
                  <c:v>44369.347141203703</c:v>
                </c:pt>
                <c:pt idx="611">
                  <c:v>44369.34715277778</c:v>
                </c:pt>
                <c:pt idx="612">
                  <c:v>44369.34716435185</c:v>
                </c:pt>
                <c:pt idx="613">
                  <c:v>44369.347175925926</c:v>
                </c:pt>
                <c:pt idx="614">
                  <c:v>44369.347187500003</c:v>
                </c:pt>
                <c:pt idx="615">
                  <c:v>44369.347199074073</c:v>
                </c:pt>
                <c:pt idx="616">
                  <c:v>44369.347210648149</c:v>
                </c:pt>
                <c:pt idx="617">
                  <c:v>44369.347222222219</c:v>
                </c:pt>
                <c:pt idx="618">
                  <c:v>44369.347233796296</c:v>
                </c:pt>
                <c:pt idx="619">
                  <c:v>44369.347245370373</c:v>
                </c:pt>
                <c:pt idx="620">
                  <c:v>44369.347256944442</c:v>
                </c:pt>
                <c:pt idx="621">
                  <c:v>44369.347268518519</c:v>
                </c:pt>
                <c:pt idx="622">
                  <c:v>44369.347280092596</c:v>
                </c:pt>
                <c:pt idx="623">
                  <c:v>44369.347291666665</c:v>
                </c:pt>
                <c:pt idx="624">
                  <c:v>44369.347303240742</c:v>
                </c:pt>
                <c:pt idx="625">
                  <c:v>44369.347314814811</c:v>
                </c:pt>
                <c:pt idx="626">
                  <c:v>44369.347326388888</c:v>
                </c:pt>
                <c:pt idx="627">
                  <c:v>44369.347337962965</c:v>
                </c:pt>
                <c:pt idx="628">
                  <c:v>44369.347349537034</c:v>
                </c:pt>
                <c:pt idx="629">
                  <c:v>44369.347361111111</c:v>
                </c:pt>
                <c:pt idx="630">
                  <c:v>44369.347372685188</c:v>
                </c:pt>
                <c:pt idx="631">
                  <c:v>44369.347384259258</c:v>
                </c:pt>
                <c:pt idx="632">
                  <c:v>44369.347395833334</c:v>
                </c:pt>
                <c:pt idx="633">
                  <c:v>44369.347407407404</c:v>
                </c:pt>
                <c:pt idx="634">
                  <c:v>44369.347418981481</c:v>
                </c:pt>
                <c:pt idx="635">
                  <c:v>44369.347430555557</c:v>
                </c:pt>
                <c:pt idx="636">
                  <c:v>44369.347442129627</c:v>
                </c:pt>
                <c:pt idx="637">
                  <c:v>44369.347453703704</c:v>
                </c:pt>
                <c:pt idx="638">
                  <c:v>44369.34746527778</c:v>
                </c:pt>
                <c:pt idx="639">
                  <c:v>44369.34747685185</c:v>
                </c:pt>
                <c:pt idx="640">
                  <c:v>44369.347488425927</c:v>
                </c:pt>
                <c:pt idx="641">
                  <c:v>44369.347500000003</c:v>
                </c:pt>
                <c:pt idx="642">
                  <c:v>44369.347511574073</c:v>
                </c:pt>
                <c:pt idx="643">
                  <c:v>44369.34752314815</c:v>
                </c:pt>
                <c:pt idx="644">
                  <c:v>44369.347534722219</c:v>
                </c:pt>
                <c:pt idx="645">
                  <c:v>44369.347546296296</c:v>
                </c:pt>
                <c:pt idx="646">
                  <c:v>44369.347557870373</c:v>
                </c:pt>
                <c:pt idx="647">
                  <c:v>44369.347569444442</c:v>
                </c:pt>
                <c:pt idx="648">
                  <c:v>44369.347581018519</c:v>
                </c:pt>
                <c:pt idx="649">
                  <c:v>44369.347592592596</c:v>
                </c:pt>
                <c:pt idx="650">
                  <c:v>44369.347604166665</c:v>
                </c:pt>
                <c:pt idx="651">
                  <c:v>44369.347615740742</c:v>
                </c:pt>
                <c:pt idx="652">
                  <c:v>44369.347627314812</c:v>
                </c:pt>
                <c:pt idx="653">
                  <c:v>44369.347638888888</c:v>
                </c:pt>
                <c:pt idx="654">
                  <c:v>44369.347650462965</c:v>
                </c:pt>
                <c:pt idx="655">
                  <c:v>44369.347662037035</c:v>
                </c:pt>
                <c:pt idx="656">
                  <c:v>44369.347673611112</c:v>
                </c:pt>
                <c:pt idx="657">
                  <c:v>44369.347685185188</c:v>
                </c:pt>
                <c:pt idx="658">
                  <c:v>44369.347696759258</c:v>
                </c:pt>
                <c:pt idx="659">
                  <c:v>44369.347708333335</c:v>
                </c:pt>
                <c:pt idx="660">
                  <c:v>44369.347719907404</c:v>
                </c:pt>
                <c:pt idx="661">
                  <c:v>44369.347731481481</c:v>
                </c:pt>
                <c:pt idx="662">
                  <c:v>44369.347743055558</c:v>
                </c:pt>
                <c:pt idx="663">
                  <c:v>44369.347754629627</c:v>
                </c:pt>
                <c:pt idx="664">
                  <c:v>44369.347766203704</c:v>
                </c:pt>
                <c:pt idx="665">
                  <c:v>44369.347777777781</c:v>
                </c:pt>
                <c:pt idx="666">
                  <c:v>44369.34778935185</c:v>
                </c:pt>
                <c:pt idx="667">
                  <c:v>44369.347800925927</c:v>
                </c:pt>
                <c:pt idx="668">
                  <c:v>44369.347812499997</c:v>
                </c:pt>
                <c:pt idx="669">
                  <c:v>44369.347824074073</c:v>
                </c:pt>
                <c:pt idx="670">
                  <c:v>44369.34783564815</c:v>
                </c:pt>
                <c:pt idx="671">
                  <c:v>44369.34784722222</c:v>
                </c:pt>
                <c:pt idx="672">
                  <c:v>44369.347858796296</c:v>
                </c:pt>
                <c:pt idx="673">
                  <c:v>44369.347870370373</c:v>
                </c:pt>
                <c:pt idx="674">
                  <c:v>44369.347881944443</c:v>
                </c:pt>
                <c:pt idx="675">
                  <c:v>44369.347893518519</c:v>
                </c:pt>
                <c:pt idx="676">
                  <c:v>44369.347905092596</c:v>
                </c:pt>
                <c:pt idx="677">
                  <c:v>44369.347916666666</c:v>
                </c:pt>
                <c:pt idx="678">
                  <c:v>44369.347928240742</c:v>
                </c:pt>
                <c:pt idx="679">
                  <c:v>44369.347939814812</c:v>
                </c:pt>
                <c:pt idx="680">
                  <c:v>44369.347951388889</c:v>
                </c:pt>
                <c:pt idx="681">
                  <c:v>44369.347962962966</c:v>
                </c:pt>
                <c:pt idx="682">
                  <c:v>44369.347974537035</c:v>
                </c:pt>
                <c:pt idx="683">
                  <c:v>44369.347986111112</c:v>
                </c:pt>
                <c:pt idx="684">
                  <c:v>44369.347997685189</c:v>
                </c:pt>
                <c:pt idx="685">
                  <c:v>44369.348009259258</c:v>
                </c:pt>
                <c:pt idx="686">
                  <c:v>44369.348020833335</c:v>
                </c:pt>
                <c:pt idx="687">
                  <c:v>44369.348032407404</c:v>
                </c:pt>
                <c:pt idx="688">
                  <c:v>44369.348043981481</c:v>
                </c:pt>
                <c:pt idx="689">
                  <c:v>44369.348055555558</c:v>
                </c:pt>
                <c:pt idx="690">
                  <c:v>44369.348067129627</c:v>
                </c:pt>
                <c:pt idx="691">
                  <c:v>44369.348078703704</c:v>
                </c:pt>
                <c:pt idx="692">
                  <c:v>44369.348090277781</c:v>
                </c:pt>
                <c:pt idx="693">
                  <c:v>44369.348101851851</c:v>
                </c:pt>
                <c:pt idx="694">
                  <c:v>44369.348113425927</c:v>
                </c:pt>
                <c:pt idx="695">
                  <c:v>44369.348124999997</c:v>
                </c:pt>
                <c:pt idx="696">
                  <c:v>44369.348136574074</c:v>
                </c:pt>
                <c:pt idx="697">
                  <c:v>44369.34814814815</c:v>
                </c:pt>
                <c:pt idx="698">
                  <c:v>44369.34815972222</c:v>
                </c:pt>
                <c:pt idx="699">
                  <c:v>44369.348171296297</c:v>
                </c:pt>
                <c:pt idx="700">
                  <c:v>44369.348182870373</c:v>
                </c:pt>
                <c:pt idx="701">
                  <c:v>44369.348194444443</c:v>
                </c:pt>
                <c:pt idx="702">
                  <c:v>44369.34820601852</c:v>
                </c:pt>
                <c:pt idx="703">
                  <c:v>44369.348217592589</c:v>
                </c:pt>
                <c:pt idx="704">
                  <c:v>44369.348229166666</c:v>
                </c:pt>
                <c:pt idx="705">
                  <c:v>44369.348240740743</c:v>
                </c:pt>
                <c:pt idx="706">
                  <c:v>44369.348252314812</c:v>
                </c:pt>
                <c:pt idx="707">
                  <c:v>44369.348263888889</c:v>
                </c:pt>
                <c:pt idx="708">
                  <c:v>44369.348275462966</c:v>
                </c:pt>
                <c:pt idx="709">
                  <c:v>44369.348287037035</c:v>
                </c:pt>
                <c:pt idx="710">
                  <c:v>44369.348298611112</c:v>
                </c:pt>
                <c:pt idx="711">
                  <c:v>44369.348310185182</c:v>
                </c:pt>
                <c:pt idx="712">
                  <c:v>44369.348321759258</c:v>
                </c:pt>
                <c:pt idx="713">
                  <c:v>44369.348333333335</c:v>
                </c:pt>
                <c:pt idx="714">
                  <c:v>44369.348344907405</c:v>
                </c:pt>
                <c:pt idx="715">
                  <c:v>44369.348356481481</c:v>
                </c:pt>
                <c:pt idx="716">
                  <c:v>44369.348368055558</c:v>
                </c:pt>
                <c:pt idx="717">
                  <c:v>44369.348379629628</c:v>
                </c:pt>
                <c:pt idx="718">
                  <c:v>44369.348391203705</c:v>
                </c:pt>
                <c:pt idx="719">
                  <c:v>44369.348402777781</c:v>
                </c:pt>
                <c:pt idx="720">
                  <c:v>44369.348414351851</c:v>
                </c:pt>
                <c:pt idx="721">
                  <c:v>44369.348425925928</c:v>
                </c:pt>
                <c:pt idx="722">
                  <c:v>44369.348437499997</c:v>
                </c:pt>
                <c:pt idx="723">
                  <c:v>44369.348449074074</c:v>
                </c:pt>
                <c:pt idx="724">
                  <c:v>44369.348460648151</c:v>
                </c:pt>
                <c:pt idx="725">
                  <c:v>44369.34847222222</c:v>
                </c:pt>
                <c:pt idx="726">
                  <c:v>44369.348483796297</c:v>
                </c:pt>
                <c:pt idx="727">
                  <c:v>44369.348495370374</c:v>
                </c:pt>
                <c:pt idx="728">
                  <c:v>44369.348506944443</c:v>
                </c:pt>
                <c:pt idx="729">
                  <c:v>44369.34851851852</c:v>
                </c:pt>
                <c:pt idx="730">
                  <c:v>44369.348530092589</c:v>
                </c:pt>
                <c:pt idx="731">
                  <c:v>44369.348541666666</c:v>
                </c:pt>
                <c:pt idx="732">
                  <c:v>44369.348553240743</c:v>
                </c:pt>
                <c:pt idx="733">
                  <c:v>44369.348564814813</c:v>
                </c:pt>
                <c:pt idx="734">
                  <c:v>44369.348576388889</c:v>
                </c:pt>
                <c:pt idx="735">
                  <c:v>44369.348587962966</c:v>
                </c:pt>
                <c:pt idx="736">
                  <c:v>44369.348599537036</c:v>
                </c:pt>
                <c:pt idx="737">
                  <c:v>44369.348611111112</c:v>
                </c:pt>
                <c:pt idx="738">
                  <c:v>44369.348622685182</c:v>
                </c:pt>
                <c:pt idx="739">
                  <c:v>44369.348634259259</c:v>
                </c:pt>
                <c:pt idx="740">
                  <c:v>44369.348645833335</c:v>
                </c:pt>
                <c:pt idx="741">
                  <c:v>44369.348657407405</c:v>
                </c:pt>
                <c:pt idx="742">
                  <c:v>44369.348668981482</c:v>
                </c:pt>
                <c:pt idx="743">
                  <c:v>44369.348680555559</c:v>
                </c:pt>
                <c:pt idx="744">
                  <c:v>44369.348692129628</c:v>
                </c:pt>
                <c:pt idx="745">
                  <c:v>44369.348703703705</c:v>
                </c:pt>
                <c:pt idx="746">
                  <c:v>44369.348715277774</c:v>
                </c:pt>
                <c:pt idx="747">
                  <c:v>44369.348726851851</c:v>
                </c:pt>
                <c:pt idx="748">
                  <c:v>44369.348738425928</c:v>
                </c:pt>
                <c:pt idx="749">
                  <c:v>44369.348749999997</c:v>
                </c:pt>
                <c:pt idx="750">
                  <c:v>44369.348761574074</c:v>
                </c:pt>
                <c:pt idx="751">
                  <c:v>44369.348773148151</c:v>
                </c:pt>
                <c:pt idx="752">
                  <c:v>44369.34878472222</c:v>
                </c:pt>
                <c:pt idx="753">
                  <c:v>44369.348796296297</c:v>
                </c:pt>
                <c:pt idx="754">
                  <c:v>44369.348807870374</c:v>
                </c:pt>
                <c:pt idx="755">
                  <c:v>44369.348819444444</c:v>
                </c:pt>
                <c:pt idx="756">
                  <c:v>44369.34883101852</c:v>
                </c:pt>
                <c:pt idx="757">
                  <c:v>44369.34884259259</c:v>
                </c:pt>
                <c:pt idx="758">
                  <c:v>44369.348854166667</c:v>
                </c:pt>
                <c:pt idx="759">
                  <c:v>44369.348865740743</c:v>
                </c:pt>
                <c:pt idx="760">
                  <c:v>44369.348877314813</c:v>
                </c:pt>
                <c:pt idx="761">
                  <c:v>44369.34888888889</c:v>
                </c:pt>
                <c:pt idx="762">
                  <c:v>44369.348900462966</c:v>
                </c:pt>
                <c:pt idx="763">
                  <c:v>44369.348912037036</c:v>
                </c:pt>
                <c:pt idx="764">
                  <c:v>44369.348923611113</c:v>
                </c:pt>
                <c:pt idx="765">
                  <c:v>44369.348935185182</c:v>
                </c:pt>
                <c:pt idx="766">
                  <c:v>44369.348946759259</c:v>
                </c:pt>
                <c:pt idx="767">
                  <c:v>44369.348958333336</c:v>
                </c:pt>
                <c:pt idx="768">
                  <c:v>44369.348969907405</c:v>
                </c:pt>
                <c:pt idx="769">
                  <c:v>44369.348981481482</c:v>
                </c:pt>
                <c:pt idx="770">
                  <c:v>44369.348993055559</c:v>
                </c:pt>
                <c:pt idx="771">
                  <c:v>44369.349004629628</c:v>
                </c:pt>
                <c:pt idx="772">
                  <c:v>44369.349016203705</c:v>
                </c:pt>
                <c:pt idx="773">
                  <c:v>44369.349027777775</c:v>
                </c:pt>
                <c:pt idx="774">
                  <c:v>44369.349039351851</c:v>
                </c:pt>
                <c:pt idx="775">
                  <c:v>44369.349050925928</c:v>
                </c:pt>
                <c:pt idx="776">
                  <c:v>44369.349062499998</c:v>
                </c:pt>
                <c:pt idx="777">
                  <c:v>44369.349074074074</c:v>
                </c:pt>
                <c:pt idx="778">
                  <c:v>44369.349085648151</c:v>
                </c:pt>
                <c:pt idx="779">
                  <c:v>44369.349097222221</c:v>
                </c:pt>
                <c:pt idx="780">
                  <c:v>44369.349108796298</c:v>
                </c:pt>
                <c:pt idx="781">
                  <c:v>44369.349120370367</c:v>
                </c:pt>
                <c:pt idx="782">
                  <c:v>44369.349131944444</c:v>
                </c:pt>
                <c:pt idx="783">
                  <c:v>44369.349143518521</c:v>
                </c:pt>
                <c:pt idx="784">
                  <c:v>44369.34915509259</c:v>
                </c:pt>
                <c:pt idx="785">
                  <c:v>44369.349166666667</c:v>
                </c:pt>
                <c:pt idx="786">
                  <c:v>44369.349178240744</c:v>
                </c:pt>
                <c:pt idx="787">
                  <c:v>44369.349189814813</c:v>
                </c:pt>
                <c:pt idx="788">
                  <c:v>44369.34920138889</c:v>
                </c:pt>
                <c:pt idx="789">
                  <c:v>44369.349212962959</c:v>
                </c:pt>
                <c:pt idx="790">
                  <c:v>44369.349224537036</c:v>
                </c:pt>
                <c:pt idx="791">
                  <c:v>44369.349236111113</c:v>
                </c:pt>
                <c:pt idx="792">
                  <c:v>44369.349247685182</c:v>
                </c:pt>
                <c:pt idx="793">
                  <c:v>44369.349259259259</c:v>
                </c:pt>
                <c:pt idx="794">
                  <c:v>44369.349270833336</c:v>
                </c:pt>
                <c:pt idx="795">
                  <c:v>44369.349282407406</c:v>
                </c:pt>
                <c:pt idx="796">
                  <c:v>44369.349293981482</c:v>
                </c:pt>
                <c:pt idx="797">
                  <c:v>44369.349305555559</c:v>
                </c:pt>
                <c:pt idx="798">
                  <c:v>44369.349317129629</c:v>
                </c:pt>
                <c:pt idx="799">
                  <c:v>44369.349328703705</c:v>
                </c:pt>
                <c:pt idx="800">
                  <c:v>44369.349340277775</c:v>
                </c:pt>
                <c:pt idx="801">
                  <c:v>44369.349351851852</c:v>
                </c:pt>
                <c:pt idx="802">
                  <c:v>44369.349363425928</c:v>
                </c:pt>
                <c:pt idx="803">
                  <c:v>44369.349374999998</c:v>
                </c:pt>
                <c:pt idx="804">
                  <c:v>44369.349386574075</c:v>
                </c:pt>
                <c:pt idx="805">
                  <c:v>44369.349398148152</c:v>
                </c:pt>
                <c:pt idx="806">
                  <c:v>44369.349409722221</c:v>
                </c:pt>
                <c:pt idx="807">
                  <c:v>44369.349421296298</c:v>
                </c:pt>
                <c:pt idx="808">
                  <c:v>44369.349432870367</c:v>
                </c:pt>
                <c:pt idx="809">
                  <c:v>44369.349444444444</c:v>
                </c:pt>
                <c:pt idx="810">
                  <c:v>44369.349456018521</c:v>
                </c:pt>
                <c:pt idx="811">
                  <c:v>44369.34946759259</c:v>
                </c:pt>
                <c:pt idx="812">
                  <c:v>44369.349479166667</c:v>
                </c:pt>
                <c:pt idx="813">
                  <c:v>44369.349490740744</c:v>
                </c:pt>
                <c:pt idx="814">
                  <c:v>44369.349502314813</c:v>
                </c:pt>
                <c:pt idx="815">
                  <c:v>44369.34951388889</c:v>
                </c:pt>
                <c:pt idx="816">
                  <c:v>44369.34952546296</c:v>
                </c:pt>
                <c:pt idx="817">
                  <c:v>44369.349537037036</c:v>
                </c:pt>
                <c:pt idx="818">
                  <c:v>44369.349548611113</c:v>
                </c:pt>
                <c:pt idx="819">
                  <c:v>44369.349560185183</c:v>
                </c:pt>
                <c:pt idx="820">
                  <c:v>44369.34957175926</c:v>
                </c:pt>
                <c:pt idx="821">
                  <c:v>44369.349583333336</c:v>
                </c:pt>
                <c:pt idx="822">
                  <c:v>44369.349594907406</c:v>
                </c:pt>
                <c:pt idx="823">
                  <c:v>44369.349606481483</c:v>
                </c:pt>
                <c:pt idx="824">
                  <c:v>44369.349618055552</c:v>
                </c:pt>
                <c:pt idx="825">
                  <c:v>44369.349629629629</c:v>
                </c:pt>
                <c:pt idx="826">
                  <c:v>44369.349641203706</c:v>
                </c:pt>
                <c:pt idx="827">
                  <c:v>44369.349652777775</c:v>
                </c:pt>
                <c:pt idx="828">
                  <c:v>44369.349664351852</c:v>
                </c:pt>
                <c:pt idx="829">
                  <c:v>44369.349675925929</c:v>
                </c:pt>
                <c:pt idx="830">
                  <c:v>44369.349687499998</c:v>
                </c:pt>
                <c:pt idx="831">
                  <c:v>44369.349699074075</c:v>
                </c:pt>
                <c:pt idx="832">
                  <c:v>44369.349710648145</c:v>
                </c:pt>
                <c:pt idx="833">
                  <c:v>44369.349722222221</c:v>
                </c:pt>
                <c:pt idx="834">
                  <c:v>44369.349733796298</c:v>
                </c:pt>
                <c:pt idx="835">
                  <c:v>44369.349745370368</c:v>
                </c:pt>
                <c:pt idx="836">
                  <c:v>44369.349756944444</c:v>
                </c:pt>
                <c:pt idx="837">
                  <c:v>44369.349768518521</c:v>
                </c:pt>
                <c:pt idx="838">
                  <c:v>44369.349780092591</c:v>
                </c:pt>
                <c:pt idx="839">
                  <c:v>44369.349791666667</c:v>
                </c:pt>
                <c:pt idx="840">
                  <c:v>44369.349803240744</c:v>
                </c:pt>
                <c:pt idx="841">
                  <c:v>44369.349814814814</c:v>
                </c:pt>
                <c:pt idx="842">
                  <c:v>44369.349826388891</c:v>
                </c:pt>
                <c:pt idx="843">
                  <c:v>44369.34983796296</c:v>
                </c:pt>
                <c:pt idx="844">
                  <c:v>44369.349849537037</c:v>
                </c:pt>
                <c:pt idx="845">
                  <c:v>44369.349861111114</c:v>
                </c:pt>
                <c:pt idx="846">
                  <c:v>44369.349872685183</c:v>
                </c:pt>
                <c:pt idx="847">
                  <c:v>44369.34988425926</c:v>
                </c:pt>
                <c:pt idx="848">
                  <c:v>44369.349895833337</c:v>
                </c:pt>
                <c:pt idx="849">
                  <c:v>44369.349907407406</c:v>
                </c:pt>
                <c:pt idx="850">
                  <c:v>44369.349918981483</c:v>
                </c:pt>
                <c:pt idx="851">
                  <c:v>44369.349930555552</c:v>
                </c:pt>
                <c:pt idx="852">
                  <c:v>44369.349942129629</c:v>
                </c:pt>
                <c:pt idx="853">
                  <c:v>44369.349953703706</c:v>
                </c:pt>
                <c:pt idx="854">
                  <c:v>44369.349965277775</c:v>
                </c:pt>
                <c:pt idx="855">
                  <c:v>44369.349976851852</c:v>
                </c:pt>
                <c:pt idx="856">
                  <c:v>44369.349988425929</c:v>
                </c:pt>
                <c:pt idx="857">
                  <c:v>44369.35</c:v>
                </c:pt>
                <c:pt idx="858">
                  <c:v>44369.350011574075</c:v>
                </c:pt>
                <c:pt idx="859">
                  <c:v>44369.350023148145</c:v>
                </c:pt>
                <c:pt idx="860">
                  <c:v>44369.350034722222</c:v>
                </c:pt>
                <c:pt idx="861">
                  <c:v>44369.350046296298</c:v>
                </c:pt>
                <c:pt idx="862">
                  <c:v>44369.350057870368</c:v>
                </c:pt>
                <c:pt idx="863">
                  <c:v>44369.350069444445</c:v>
                </c:pt>
                <c:pt idx="864">
                  <c:v>44369.350081018521</c:v>
                </c:pt>
                <c:pt idx="865">
                  <c:v>44369.350092592591</c:v>
                </c:pt>
                <c:pt idx="866">
                  <c:v>44369.350104166668</c:v>
                </c:pt>
                <c:pt idx="867">
                  <c:v>44369.350115740737</c:v>
                </c:pt>
                <c:pt idx="868">
                  <c:v>44369.350127314814</c:v>
                </c:pt>
                <c:pt idx="869">
                  <c:v>44369.350138888891</c:v>
                </c:pt>
                <c:pt idx="870">
                  <c:v>44369.35015046296</c:v>
                </c:pt>
                <c:pt idx="871">
                  <c:v>44369.350162037037</c:v>
                </c:pt>
                <c:pt idx="872">
                  <c:v>44369.350173611114</c:v>
                </c:pt>
                <c:pt idx="873">
                  <c:v>44369.350185185183</c:v>
                </c:pt>
                <c:pt idx="874">
                  <c:v>44369.35019675926</c:v>
                </c:pt>
                <c:pt idx="875">
                  <c:v>44369.350208333337</c:v>
                </c:pt>
                <c:pt idx="876">
                  <c:v>44369.350219907406</c:v>
                </c:pt>
                <c:pt idx="877">
                  <c:v>44369.350231481483</c:v>
                </c:pt>
                <c:pt idx="878">
                  <c:v>44369.350243055553</c:v>
                </c:pt>
                <c:pt idx="879">
                  <c:v>44369.350254629629</c:v>
                </c:pt>
                <c:pt idx="880">
                  <c:v>44369.350266203706</c:v>
                </c:pt>
                <c:pt idx="881">
                  <c:v>44369.350277777776</c:v>
                </c:pt>
                <c:pt idx="882">
                  <c:v>44369.350289351853</c:v>
                </c:pt>
                <c:pt idx="883">
                  <c:v>44369.350300925929</c:v>
                </c:pt>
                <c:pt idx="884">
                  <c:v>44369.350312499999</c:v>
                </c:pt>
                <c:pt idx="885">
                  <c:v>44369.350324074076</c:v>
                </c:pt>
                <c:pt idx="886">
                  <c:v>44369.350335648145</c:v>
                </c:pt>
                <c:pt idx="887">
                  <c:v>44369.350347222222</c:v>
                </c:pt>
                <c:pt idx="888">
                  <c:v>44369.350358796299</c:v>
                </c:pt>
                <c:pt idx="889">
                  <c:v>44369.350370370368</c:v>
                </c:pt>
                <c:pt idx="890">
                  <c:v>44369.350381944445</c:v>
                </c:pt>
                <c:pt idx="891">
                  <c:v>44369.350393518522</c:v>
                </c:pt>
                <c:pt idx="892">
                  <c:v>44369.350405092591</c:v>
                </c:pt>
                <c:pt idx="893">
                  <c:v>44369.350416666668</c:v>
                </c:pt>
                <c:pt idx="894">
                  <c:v>44369.350428240738</c:v>
                </c:pt>
                <c:pt idx="895">
                  <c:v>44369.350439814814</c:v>
                </c:pt>
                <c:pt idx="896">
                  <c:v>44369.350451388891</c:v>
                </c:pt>
                <c:pt idx="897">
                  <c:v>44369.350462962961</c:v>
                </c:pt>
                <c:pt idx="898">
                  <c:v>44369.350474537037</c:v>
                </c:pt>
                <c:pt idx="899">
                  <c:v>44369.350486111114</c:v>
                </c:pt>
                <c:pt idx="900">
                  <c:v>44369.350497685184</c:v>
                </c:pt>
                <c:pt idx="901">
                  <c:v>44369.35050925926</c:v>
                </c:pt>
                <c:pt idx="902">
                  <c:v>44369.35052083333</c:v>
                </c:pt>
                <c:pt idx="903">
                  <c:v>44369.350532407407</c:v>
                </c:pt>
                <c:pt idx="904">
                  <c:v>44369.350543981483</c:v>
                </c:pt>
                <c:pt idx="905">
                  <c:v>44369.350555555553</c:v>
                </c:pt>
                <c:pt idx="906">
                  <c:v>44369.35056712963</c:v>
                </c:pt>
                <c:pt idx="907">
                  <c:v>44369.350578703707</c:v>
                </c:pt>
                <c:pt idx="908">
                  <c:v>44369.350590277776</c:v>
                </c:pt>
                <c:pt idx="909">
                  <c:v>44369.350601851853</c:v>
                </c:pt>
                <c:pt idx="910">
                  <c:v>44369.350613425922</c:v>
                </c:pt>
                <c:pt idx="911">
                  <c:v>44369.350624999999</c:v>
                </c:pt>
                <c:pt idx="912">
                  <c:v>44369.350636574076</c:v>
                </c:pt>
                <c:pt idx="913">
                  <c:v>44369.350648148145</c:v>
                </c:pt>
                <c:pt idx="914">
                  <c:v>44369.350659722222</c:v>
                </c:pt>
                <c:pt idx="915">
                  <c:v>44369.350671296299</c:v>
                </c:pt>
                <c:pt idx="916">
                  <c:v>44369.350682870368</c:v>
                </c:pt>
                <c:pt idx="917">
                  <c:v>44369.350694444445</c:v>
                </c:pt>
                <c:pt idx="918">
                  <c:v>44369.350706018522</c:v>
                </c:pt>
                <c:pt idx="919">
                  <c:v>44369.350717592592</c:v>
                </c:pt>
                <c:pt idx="920">
                  <c:v>44369.350729166668</c:v>
                </c:pt>
                <c:pt idx="921">
                  <c:v>44369.350740740738</c:v>
                </c:pt>
                <c:pt idx="922">
                  <c:v>44369.350752314815</c:v>
                </c:pt>
                <c:pt idx="923">
                  <c:v>44369.350763888891</c:v>
                </c:pt>
                <c:pt idx="924">
                  <c:v>44369.350775462961</c:v>
                </c:pt>
                <c:pt idx="925">
                  <c:v>44369.350787037038</c:v>
                </c:pt>
                <c:pt idx="926">
                  <c:v>44369.350798611114</c:v>
                </c:pt>
                <c:pt idx="927">
                  <c:v>44369.350810185184</c:v>
                </c:pt>
                <c:pt idx="928">
                  <c:v>44369.350821759261</c:v>
                </c:pt>
                <c:pt idx="929">
                  <c:v>44369.35083333333</c:v>
                </c:pt>
                <c:pt idx="930">
                  <c:v>44369.350844907407</c:v>
                </c:pt>
                <c:pt idx="931">
                  <c:v>44369.350856481484</c:v>
                </c:pt>
                <c:pt idx="932">
                  <c:v>44369.350868055553</c:v>
                </c:pt>
                <c:pt idx="933">
                  <c:v>44369.35087962963</c:v>
                </c:pt>
                <c:pt idx="934">
                  <c:v>44369.350891203707</c:v>
                </c:pt>
                <c:pt idx="935">
                  <c:v>44369.350902777776</c:v>
                </c:pt>
                <c:pt idx="936">
                  <c:v>44369.350914351853</c:v>
                </c:pt>
                <c:pt idx="937">
                  <c:v>44369.350925925923</c:v>
                </c:pt>
                <c:pt idx="938">
                  <c:v>44369.350937499999</c:v>
                </c:pt>
                <c:pt idx="939">
                  <c:v>44369.350949074076</c:v>
                </c:pt>
                <c:pt idx="940">
                  <c:v>44369.350960648146</c:v>
                </c:pt>
                <c:pt idx="941">
                  <c:v>44369.350972222222</c:v>
                </c:pt>
                <c:pt idx="942">
                  <c:v>44369.350983796299</c:v>
                </c:pt>
                <c:pt idx="943">
                  <c:v>44369.350995370369</c:v>
                </c:pt>
                <c:pt idx="944">
                  <c:v>44369.351006944446</c:v>
                </c:pt>
                <c:pt idx="945">
                  <c:v>44369.351018518515</c:v>
                </c:pt>
                <c:pt idx="946">
                  <c:v>44369.351030092592</c:v>
                </c:pt>
                <c:pt idx="947">
                  <c:v>44369.351041666669</c:v>
                </c:pt>
                <c:pt idx="948">
                  <c:v>44369.351053240738</c:v>
                </c:pt>
                <c:pt idx="949">
                  <c:v>44369.351064814815</c:v>
                </c:pt>
                <c:pt idx="950">
                  <c:v>44369.351076388892</c:v>
                </c:pt>
                <c:pt idx="951">
                  <c:v>44369.351087962961</c:v>
                </c:pt>
                <c:pt idx="952">
                  <c:v>44369.351099537038</c:v>
                </c:pt>
                <c:pt idx="953">
                  <c:v>44369.351111111115</c:v>
                </c:pt>
                <c:pt idx="954">
                  <c:v>44369.351122685184</c:v>
                </c:pt>
                <c:pt idx="955">
                  <c:v>44369.351134259261</c:v>
                </c:pt>
                <c:pt idx="956">
                  <c:v>44369.351145833331</c:v>
                </c:pt>
                <c:pt idx="957">
                  <c:v>44369.351157407407</c:v>
                </c:pt>
                <c:pt idx="958">
                  <c:v>44369.351168981484</c:v>
                </c:pt>
                <c:pt idx="959">
                  <c:v>44369.351180555554</c:v>
                </c:pt>
                <c:pt idx="960">
                  <c:v>44369.35119212963</c:v>
                </c:pt>
                <c:pt idx="961">
                  <c:v>44369.351203703707</c:v>
                </c:pt>
                <c:pt idx="962">
                  <c:v>44369.351215277777</c:v>
                </c:pt>
                <c:pt idx="963">
                  <c:v>44369.351226851853</c:v>
                </c:pt>
                <c:pt idx="964">
                  <c:v>44369.351238425923</c:v>
                </c:pt>
                <c:pt idx="965">
                  <c:v>44369.35125</c:v>
                </c:pt>
                <c:pt idx="966">
                  <c:v>44369.351261574076</c:v>
                </c:pt>
                <c:pt idx="967">
                  <c:v>44369.351273148146</c:v>
                </c:pt>
                <c:pt idx="968">
                  <c:v>44369.351284722223</c:v>
                </c:pt>
                <c:pt idx="969">
                  <c:v>44369.3512962963</c:v>
                </c:pt>
                <c:pt idx="970">
                  <c:v>44369.351307870369</c:v>
                </c:pt>
                <c:pt idx="971">
                  <c:v>44369.351319444446</c:v>
                </c:pt>
                <c:pt idx="972">
                  <c:v>44369.351331018515</c:v>
                </c:pt>
                <c:pt idx="973">
                  <c:v>44369.351342592592</c:v>
                </c:pt>
                <c:pt idx="974">
                  <c:v>44369.351354166669</c:v>
                </c:pt>
                <c:pt idx="975">
                  <c:v>44369.351365740738</c:v>
                </c:pt>
                <c:pt idx="976">
                  <c:v>44369.351377314815</c:v>
                </c:pt>
                <c:pt idx="977">
                  <c:v>44369.351388888892</c:v>
                </c:pt>
                <c:pt idx="978">
                  <c:v>44369.351400462961</c:v>
                </c:pt>
                <c:pt idx="979">
                  <c:v>44369.351412037038</c:v>
                </c:pt>
                <c:pt idx="980">
                  <c:v>44369.351423611108</c:v>
                </c:pt>
                <c:pt idx="981">
                  <c:v>44369.351435185185</c:v>
                </c:pt>
                <c:pt idx="982">
                  <c:v>44369.351446759261</c:v>
                </c:pt>
                <c:pt idx="983">
                  <c:v>44369.351458333331</c:v>
                </c:pt>
                <c:pt idx="984">
                  <c:v>44369.351469907408</c:v>
                </c:pt>
                <c:pt idx="985">
                  <c:v>44369.351481481484</c:v>
                </c:pt>
                <c:pt idx="986">
                  <c:v>44369.351493055554</c:v>
                </c:pt>
                <c:pt idx="987">
                  <c:v>44369.351504629631</c:v>
                </c:pt>
                <c:pt idx="988">
                  <c:v>44369.3515162037</c:v>
                </c:pt>
                <c:pt idx="989">
                  <c:v>44369.351527777777</c:v>
                </c:pt>
                <c:pt idx="990">
                  <c:v>44369.351539351854</c:v>
                </c:pt>
                <c:pt idx="991">
                  <c:v>44369.351550925923</c:v>
                </c:pt>
                <c:pt idx="992">
                  <c:v>44369.3515625</c:v>
                </c:pt>
                <c:pt idx="993">
                  <c:v>44369.351574074077</c:v>
                </c:pt>
                <c:pt idx="994">
                  <c:v>44369.351585648146</c:v>
                </c:pt>
                <c:pt idx="995">
                  <c:v>44369.351597222223</c:v>
                </c:pt>
                <c:pt idx="996">
                  <c:v>44369.3516087963</c:v>
                </c:pt>
                <c:pt idx="997">
                  <c:v>44369.351620370369</c:v>
                </c:pt>
                <c:pt idx="998">
                  <c:v>44369.351631944446</c:v>
                </c:pt>
                <c:pt idx="999">
                  <c:v>44369.351643518516</c:v>
                </c:pt>
                <c:pt idx="1000">
                  <c:v>44369.351655092592</c:v>
                </c:pt>
                <c:pt idx="1001">
                  <c:v>44369.351666666669</c:v>
                </c:pt>
                <c:pt idx="1002">
                  <c:v>44369.351678240739</c:v>
                </c:pt>
                <c:pt idx="1003">
                  <c:v>44369.351689814815</c:v>
                </c:pt>
                <c:pt idx="1004">
                  <c:v>44369.351701388892</c:v>
                </c:pt>
                <c:pt idx="1005">
                  <c:v>44369.351712962962</c:v>
                </c:pt>
                <c:pt idx="1006">
                  <c:v>44369.351724537039</c:v>
                </c:pt>
                <c:pt idx="1007">
                  <c:v>44369.351736111108</c:v>
                </c:pt>
                <c:pt idx="1008">
                  <c:v>44369.351747685185</c:v>
                </c:pt>
                <c:pt idx="1009">
                  <c:v>44369.351759259262</c:v>
                </c:pt>
                <c:pt idx="1010">
                  <c:v>44369.351770833331</c:v>
                </c:pt>
                <c:pt idx="1011">
                  <c:v>44369.351782407408</c:v>
                </c:pt>
                <c:pt idx="1012">
                  <c:v>44369.351793981485</c:v>
                </c:pt>
                <c:pt idx="1013">
                  <c:v>44369.351805555554</c:v>
                </c:pt>
                <c:pt idx="1014">
                  <c:v>44369.351817129631</c:v>
                </c:pt>
                <c:pt idx="1015">
                  <c:v>44369.3518287037</c:v>
                </c:pt>
                <c:pt idx="1016">
                  <c:v>44369.351840277777</c:v>
                </c:pt>
                <c:pt idx="1017">
                  <c:v>44369.351851851854</c:v>
                </c:pt>
                <c:pt idx="1018">
                  <c:v>44369.351863425924</c:v>
                </c:pt>
                <c:pt idx="1019">
                  <c:v>44369.351875</c:v>
                </c:pt>
                <c:pt idx="1020">
                  <c:v>44369.351886574077</c:v>
                </c:pt>
                <c:pt idx="1021">
                  <c:v>44369.351898148147</c:v>
                </c:pt>
                <c:pt idx="1022">
                  <c:v>44369.351909722223</c:v>
                </c:pt>
                <c:pt idx="1023">
                  <c:v>44369.351921296293</c:v>
                </c:pt>
                <c:pt idx="1024">
                  <c:v>44369.35193287037</c:v>
                </c:pt>
                <c:pt idx="1025">
                  <c:v>44369.351944444446</c:v>
                </c:pt>
                <c:pt idx="1026">
                  <c:v>44369.351956018516</c:v>
                </c:pt>
                <c:pt idx="1027">
                  <c:v>44369.351967592593</c:v>
                </c:pt>
                <c:pt idx="1028">
                  <c:v>44369.351979166669</c:v>
                </c:pt>
                <c:pt idx="1029">
                  <c:v>44369.351990740739</c:v>
                </c:pt>
                <c:pt idx="1030">
                  <c:v>44369.352002314816</c:v>
                </c:pt>
                <c:pt idx="1031">
                  <c:v>44369.352013888885</c:v>
                </c:pt>
                <c:pt idx="1032">
                  <c:v>44369.352025462962</c:v>
                </c:pt>
                <c:pt idx="1033">
                  <c:v>44369.352037037039</c:v>
                </c:pt>
                <c:pt idx="1034">
                  <c:v>44369.352048611108</c:v>
                </c:pt>
                <c:pt idx="1035">
                  <c:v>44369.352060185185</c:v>
                </c:pt>
                <c:pt idx="1036">
                  <c:v>44369.352071759262</c:v>
                </c:pt>
                <c:pt idx="1037">
                  <c:v>44369.352083333331</c:v>
                </c:pt>
                <c:pt idx="1038">
                  <c:v>44369.352094907408</c:v>
                </c:pt>
                <c:pt idx="1039">
                  <c:v>44369.352106481485</c:v>
                </c:pt>
                <c:pt idx="1040">
                  <c:v>44369.352118055554</c:v>
                </c:pt>
                <c:pt idx="1041">
                  <c:v>44369.352129629631</c:v>
                </c:pt>
                <c:pt idx="1042">
                  <c:v>44369.352141203701</c:v>
                </c:pt>
                <c:pt idx="1043">
                  <c:v>44369.352152777778</c:v>
                </c:pt>
                <c:pt idx="1044">
                  <c:v>44369.352164351854</c:v>
                </c:pt>
                <c:pt idx="1045">
                  <c:v>44369.352175925924</c:v>
                </c:pt>
                <c:pt idx="1046">
                  <c:v>44369.352187500001</c:v>
                </c:pt>
                <c:pt idx="1047">
                  <c:v>44369.352199074077</c:v>
                </c:pt>
                <c:pt idx="1048">
                  <c:v>44369.352210648147</c:v>
                </c:pt>
                <c:pt idx="1049">
                  <c:v>44369.352222222224</c:v>
                </c:pt>
                <c:pt idx="1050">
                  <c:v>44369.352233796293</c:v>
                </c:pt>
                <c:pt idx="1051">
                  <c:v>44369.35224537037</c:v>
                </c:pt>
                <c:pt idx="1052">
                  <c:v>44369.352256944447</c:v>
                </c:pt>
                <c:pt idx="1053">
                  <c:v>44369.352268518516</c:v>
                </c:pt>
                <c:pt idx="1054">
                  <c:v>44369.352280092593</c:v>
                </c:pt>
                <c:pt idx="1055">
                  <c:v>44369.35229166667</c:v>
                </c:pt>
                <c:pt idx="1056">
                  <c:v>44369.352303240739</c:v>
                </c:pt>
                <c:pt idx="1057">
                  <c:v>44369.352314814816</c:v>
                </c:pt>
                <c:pt idx="1058">
                  <c:v>44369.352326388886</c:v>
                </c:pt>
                <c:pt idx="1059">
                  <c:v>44369.352337962962</c:v>
                </c:pt>
                <c:pt idx="1060">
                  <c:v>44369.352349537039</c:v>
                </c:pt>
                <c:pt idx="1061">
                  <c:v>44369.352361111109</c:v>
                </c:pt>
                <c:pt idx="1062">
                  <c:v>44369.352372685185</c:v>
                </c:pt>
                <c:pt idx="1063">
                  <c:v>44369.352384259262</c:v>
                </c:pt>
                <c:pt idx="1064">
                  <c:v>44369.352395833332</c:v>
                </c:pt>
                <c:pt idx="1065">
                  <c:v>44369.352407407408</c:v>
                </c:pt>
                <c:pt idx="1066">
                  <c:v>44369.352418981478</c:v>
                </c:pt>
                <c:pt idx="1067">
                  <c:v>44369.352430555555</c:v>
                </c:pt>
                <c:pt idx="1068">
                  <c:v>44369.352442129632</c:v>
                </c:pt>
                <c:pt idx="1069">
                  <c:v>44369.352453703701</c:v>
                </c:pt>
                <c:pt idx="1070">
                  <c:v>44369.352465277778</c:v>
                </c:pt>
                <c:pt idx="1071">
                  <c:v>44369.352476851855</c:v>
                </c:pt>
                <c:pt idx="1072">
                  <c:v>44369.352488425924</c:v>
                </c:pt>
                <c:pt idx="1073">
                  <c:v>44369.352500000001</c:v>
                </c:pt>
                <c:pt idx="1074">
                  <c:v>44369.352511574078</c:v>
                </c:pt>
                <c:pt idx="1075">
                  <c:v>44369.352523148147</c:v>
                </c:pt>
                <c:pt idx="1076">
                  <c:v>44369.352534722224</c:v>
                </c:pt>
                <c:pt idx="1077">
                  <c:v>44369.352546296293</c:v>
                </c:pt>
                <c:pt idx="1078">
                  <c:v>44369.35255787037</c:v>
                </c:pt>
                <c:pt idx="1079">
                  <c:v>44369.352569444447</c:v>
                </c:pt>
                <c:pt idx="1080">
                  <c:v>44369.352581018517</c:v>
                </c:pt>
                <c:pt idx="1081">
                  <c:v>44369.352592592593</c:v>
                </c:pt>
                <c:pt idx="1082">
                  <c:v>44369.35260416667</c:v>
                </c:pt>
                <c:pt idx="1083">
                  <c:v>44369.35261574074</c:v>
                </c:pt>
                <c:pt idx="1084">
                  <c:v>44369.352627314816</c:v>
                </c:pt>
                <c:pt idx="1085">
                  <c:v>44369.352638888886</c:v>
                </c:pt>
                <c:pt idx="1086">
                  <c:v>44369.352650462963</c:v>
                </c:pt>
                <c:pt idx="1087">
                  <c:v>44369.352662037039</c:v>
                </c:pt>
                <c:pt idx="1088">
                  <c:v>44369.352673611109</c:v>
                </c:pt>
                <c:pt idx="1089">
                  <c:v>44369.352685185186</c:v>
                </c:pt>
                <c:pt idx="1090">
                  <c:v>44369.352696759262</c:v>
                </c:pt>
                <c:pt idx="1091">
                  <c:v>44369.352708333332</c:v>
                </c:pt>
                <c:pt idx="1092">
                  <c:v>44369.352719907409</c:v>
                </c:pt>
                <c:pt idx="1093">
                  <c:v>44369.352731481478</c:v>
                </c:pt>
                <c:pt idx="1094">
                  <c:v>44369.352743055555</c:v>
                </c:pt>
                <c:pt idx="1095">
                  <c:v>44369.352754629632</c:v>
                </c:pt>
                <c:pt idx="1096">
                  <c:v>44369.352766203701</c:v>
                </c:pt>
                <c:pt idx="1097">
                  <c:v>44369.352777777778</c:v>
                </c:pt>
                <c:pt idx="1098">
                  <c:v>44369.352789351855</c:v>
                </c:pt>
                <c:pt idx="1099">
                  <c:v>44369.352800925924</c:v>
                </c:pt>
                <c:pt idx="1100">
                  <c:v>44369.352812500001</c:v>
                </c:pt>
                <c:pt idx="1101">
                  <c:v>44369.352824074071</c:v>
                </c:pt>
                <c:pt idx="1102">
                  <c:v>44369.352835648147</c:v>
                </c:pt>
                <c:pt idx="1103">
                  <c:v>44369.352847222224</c:v>
                </c:pt>
                <c:pt idx="1104">
                  <c:v>44369.352858796294</c:v>
                </c:pt>
                <c:pt idx="1105">
                  <c:v>44369.352870370371</c:v>
                </c:pt>
                <c:pt idx="1106">
                  <c:v>44369.352881944447</c:v>
                </c:pt>
                <c:pt idx="1107">
                  <c:v>44369.352893518517</c:v>
                </c:pt>
                <c:pt idx="1108">
                  <c:v>44369.352905092594</c:v>
                </c:pt>
                <c:pt idx="1109">
                  <c:v>44369.352916666663</c:v>
                </c:pt>
                <c:pt idx="1110">
                  <c:v>44369.35292824074</c:v>
                </c:pt>
                <c:pt idx="1111">
                  <c:v>44369.352939814817</c:v>
                </c:pt>
                <c:pt idx="1112">
                  <c:v>44369.352951388886</c:v>
                </c:pt>
                <c:pt idx="1113">
                  <c:v>44369.352962962963</c:v>
                </c:pt>
                <c:pt idx="1114">
                  <c:v>44369.35297453704</c:v>
                </c:pt>
                <c:pt idx="1115">
                  <c:v>44369.352986111109</c:v>
                </c:pt>
                <c:pt idx="1116">
                  <c:v>44369.352997685186</c:v>
                </c:pt>
                <c:pt idx="1117">
                  <c:v>44369.353009259263</c:v>
                </c:pt>
                <c:pt idx="1118">
                  <c:v>44369.353020833332</c:v>
                </c:pt>
                <c:pt idx="1119">
                  <c:v>44369.353032407409</c:v>
                </c:pt>
                <c:pt idx="1120">
                  <c:v>44369.353043981479</c:v>
                </c:pt>
                <c:pt idx="1121">
                  <c:v>44369.353055555555</c:v>
                </c:pt>
                <c:pt idx="1122">
                  <c:v>44369.353067129632</c:v>
                </c:pt>
                <c:pt idx="1123">
                  <c:v>44369.353078703702</c:v>
                </c:pt>
                <c:pt idx="1124">
                  <c:v>44369.353090277778</c:v>
                </c:pt>
                <c:pt idx="1125">
                  <c:v>44369.353101851855</c:v>
                </c:pt>
                <c:pt idx="1126">
                  <c:v>44369.353113425925</c:v>
                </c:pt>
                <c:pt idx="1127">
                  <c:v>44369.353125000001</c:v>
                </c:pt>
                <c:pt idx="1128">
                  <c:v>44369.353136574071</c:v>
                </c:pt>
                <c:pt idx="1129">
                  <c:v>44369.353148148148</c:v>
                </c:pt>
                <c:pt idx="1130">
                  <c:v>44369.353159722225</c:v>
                </c:pt>
                <c:pt idx="1131">
                  <c:v>44369.353171296294</c:v>
                </c:pt>
                <c:pt idx="1132">
                  <c:v>44369.353182870371</c:v>
                </c:pt>
                <c:pt idx="1133">
                  <c:v>44369.353194444448</c:v>
                </c:pt>
                <c:pt idx="1134">
                  <c:v>44369.353206018517</c:v>
                </c:pt>
                <c:pt idx="1135">
                  <c:v>44369.353217592594</c:v>
                </c:pt>
                <c:pt idx="1136">
                  <c:v>44369.353229166663</c:v>
                </c:pt>
                <c:pt idx="1137">
                  <c:v>44369.35324074074</c:v>
                </c:pt>
                <c:pt idx="1138">
                  <c:v>44369.353252314817</c:v>
                </c:pt>
                <c:pt idx="1139">
                  <c:v>44369.353263888886</c:v>
                </c:pt>
                <c:pt idx="1140">
                  <c:v>44369.353275462963</c:v>
                </c:pt>
                <c:pt idx="1141">
                  <c:v>44369.35328703704</c:v>
                </c:pt>
                <c:pt idx="1142">
                  <c:v>44369.353298611109</c:v>
                </c:pt>
                <c:pt idx="1143">
                  <c:v>44369.353310185186</c:v>
                </c:pt>
                <c:pt idx="1144">
                  <c:v>44369.353321759256</c:v>
                </c:pt>
                <c:pt idx="1145">
                  <c:v>44369.353333333333</c:v>
                </c:pt>
                <c:pt idx="1146">
                  <c:v>44369.353344907409</c:v>
                </c:pt>
                <c:pt idx="1147">
                  <c:v>44369.353356481479</c:v>
                </c:pt>
                <c:pt idx="1148">
                  <c:v>44369.353368055556</c:v>
                </c:pt>
                <c:pt idx="1149">
                  <c:v>44369.353379629632</c:v>
                </c:pt>
                <c:pt idx="1150">
                  <c:v>44369.353391203702</c:v>
                </c:pt>
                <c:pt idx="1151">
                  <c:v>44369.353402777779</c:v>
                </c:pt>
                <c:pt idx="1152">
                  <c:v>44369.353414351855</c:v>
                </c:pt>
                <c:pt idx="1153">
                  <c:v>44369.353425925925</c:v>
                </c:pt>
                <c:pt idx="1154">
                  <c:v>44369.353437500002</c:v>
                </c:pt>
                <c:pt idx="1155">
                  <c:v>44369.353449074071</c:v>
                </c:pt>
                <c:pt idx="1156">
                  <c:v>44369.353460648148</c:v>
                </c:pt>
                <c:pt idx="1157">
                  <c:v>44369.353472222225</c:v>
                </c:pt>
                <c:pt idx="1158">
                  <c:v>44369.353483796294</c:v>
                </c:pt>
                <c:pt idx="1159">
                  <c:v>44369.353495370371</c:v>
                </c:pt>
                <c:pt idx="1160">
                  <c:v>44369.353506944448</c:v>
                </c:pt>
                <c:pt idx="1161">
                  <c:v>44369.353518518517</c:v>
                </c:pt>
                <c:pt idx="1162">
                  <c:v>44369.353530092594</c:v>
                </c:pt>
                <c:pt idx="1163">
                  <c:v>44369.353541666664</c:v>
                </c:pt>
                <c:pt idx="1164">
                  <c:v>44369.35355324074</c:v>
                </c:pt>
                <c:pt idx="1165">
                  <c:v>44369.353564814817</c:v>
                </c:pt>
                <c:pt idx="1166">
                  <c:v>44369.353576388887</c:v>
                </c:pt>
                <c:pt idx="1167">
                  <c:v>44369.353587962964</c:v>
                </c:pt>
                <c:pt idx="1168">
                  <c:v>44369.35359953704</c:v>
                </c:pt>
                <c:pt idx="1169">
                  <c:v>44369.35361111111</c:v>
                </c:pt>
                <c:pt idx="1170">
                  <c:v>44369.353622685187</c:v>
                </c:pt>
                <c:pt idx="1171">
                  <c:v>44369.353634259256</c:v>
                </c:pt>
                <c:pt idx="1172">
                  <c:v>44369.353645833333</c:v>
                </c:pt>
                <c:pt idx="1173">
                  <c:v>44369.35365740741</c:v>
                </c:pt>
                <c:pt idx="1174">
                  <c:v>44369.353668981479</c:v>
                </c:pt>
                <c:pt idx="1175">
                  <c:v>44369.353680555556</c:v>
                </c:pt>
                <c:pt idx="1176">
                  <c:v>44369.353692129633</c:v>
                </c:pt>
                <c:pt idx="1177">
                  <c:v>44369.353703703702</c:v>
                </c:pt>
                <c:pt idx="1178">
                  <c:v>44369.353715277779</c:v>
                </c:pt>
                <c:pt idx="1179">
                  <c:v>44369.353726851848</c:v>
                </c:pt>
                <c:pt idx="1180">
                  <c:v>44369.353738425925</c:v>
                </c:pt>
                <c:pt idx="1181">
                  <c:v>44369.353750000002</c:v>
                </c:pt>
                <c:pt idx="1182">
                  <c:v>44369.353761574072</c:v>
                </c:pt>
                <c:pt idx="1183">
                  <c:v>44369.353773148148</c:v>
                </c:pt>
                <c:pt idx="1184">
                  <c:v>44369.353784722225</c:v>
                </c:pt>
                <c:pt idx="1185">
                  <c:v>44369.353796296295</c:v>
                </c:pt>
                <c:pt idx="1186">
                  <c:v>44369.353807870371</c:v>
                </c:pt>
                <c:pt idx="1187">
                  <c:v>44369.353819444441</c:v>
                </c:pt>
                <c:pt idx="1188">
                  <c:v>44369.353831018518</c:v>
                </c:pt>
                <c:pt idx="1189">
                  <c:v>44369.353842592594</c:v>
                </c:pt>
                <c:pt idx="1190">
                  <c:v>44369.353854166664</c:v>
                </c:pt>
                <c:pt idx="1191">
                  <c:v>44369.353865740741</c:v>
                </c:pt>
                <c:pt idx="1192">
                  <c:v>44369.353877314818</c:v>
                </c:pt>
                <c:pt idx="1193">
                  <c:v>44369.353888888887</c:v>
                </c:pt>
                <c:pt idx="1194">
                  <c:v>44369.353900462964</c:v>
                </c:pt>
                <c:pt idx="1195">
                  <c:v>44369.353912037041</c:v>
                </c:pt>
                <c:pt idx="1196">
                  <c:v>44369.35392361111</c:v>
                </c:pt>
                <c:pt idx="1197">
                  <c:v>44369.353935185187</c:v>
                </c:pt>
                <c:pt idx="1198">
                  <c:v>44369.353946759256</c:v>
                </c:pt>
                <c:pt idx="1199">
                  <c:v>44369.353958333333</c:v>
                </c:pt>
                <c:pt idx="1200">
                  <c:v>44369.35396990741</c:v>
                </c:pt>
                <c:pt idx="1201">
                  <c:v>44369.353981481479</c:v>
                </c:pt>
                <c:pt idx="1202">
                  <c:v>44369.353993055556</c:v>
                </c:pt>
                <c:pt idx="1203">
                  <c:v>44369.354004629633</c:v>
                </c:pt>
                <c:pt idx="1204">
                  <c:v>44369.354016203702</c:v>
                </c:pt>
                <c:pt idx="1205">
                  <c:v>44369.354027777779</c:v>
                </c:pt>
                <c:pt idx="1206">
                  <c:v>44369.354039351849</c:v>
                </c:pt>
                <c:pt idx="1207">
                  <c:v>44369.354050925926</c:v>
                </c:pt>
                <c:pt idx="1208">
                  <c:v>44369.354062500002</c:v>
                </c:pt>
                <c:pt idx="1209">
                  <c:v>44369.354074074072</c:v>
                </c:pt>
                <c:pt idx="1210">
                  <c:v>44369.354085648149</c:v>
                </c:pt>
                <c:pt idx="1211">
                  <c:v>44369.354097222225</c:v>
                </c:pt>
                <c:pt idx="1212">
                  <c:v>44369.354108796295</c:v>
                </c:pt>
                <c:pt idx="1213">
                  <c:v>44369.354120370372</c:v>
                </c:pt>
                <c:pt idx="1214">
                  <c:v>44369.354131944441</c:v>
                </c:pt>
                <c:pt idx="1215">
                  <c:v>44369.354143518518</c:v>
                </c:pt>
                <c:pt idx="1216">
                  <c:v>44369.354155092595</c:v>
                </c:pt>
                <c:pt idx="1217">
                  <c:v>44369.354166666664</c:v>
                </c:pt>
                <c:pt idx="1218">
                  <c:v>44369.354178240741</c:v>
                </c:pt>
                <c:pt idx="1219">
                  <c:v>44369.354189814818</c:v>
                </c:pt>
                <c:pt idx="1220">
                  <c:v>44369.354201388887</c:v>
                </c:pt>
                <c:pt idx="1221">
                  <c:v>44369.354212962964</c:v>
                </c:pt>
                <c:pt idx="1222">
                  <c:v>44369.354224537034</c:v>
                </c:pt>
                <c:pt idx="1223">
                  <c:v>44369.35423611111</c:v>
                </c:pt>
                <c:pt idx="1224">
                  <c:v>44369.354247685187</c:v>
                </c:pt>
                <c:pt idx="1225">
                  <c:v>44369.354259259257</c:v>
                </c:pt>
                <c:pt idx="1226">
                  <c:v>44369.354270833333</c:v>
                </c:pt>
                <c:pt idx="1227">
                  <c:v>44369.35428240741</c:v>
                </c:pt>
                <c:pt idx="1228">
                  <c:v>44369.35429398148</c:v>
                </c:pt>
                <c:pt idx="1229">
                  <c:v>44369.354305555556</c:v>
                </c:pt>
                <c:pt idx="1230">
                  <c:v>44369.354317129626</c:v>
                </c:pt>
                <c:pt idx="1231">
                  <c:v>44369.354328703703</c:v>
                </c:pt>
                <c:pt idx="1232">
                  <c:v>44369.35434027778</c:v>
                </c:pt>
                <c:pt idx="1233">
                  <c:v>44369.354351851849</c:v>
                </c:pt>
                <c:pt idx="1234">
                  <c:v>44369.354363425926</c:v>
                </c:pt>
                <c:pt idx="1235">
                  <c:v>44369.354375000003</c:v>
                </c:pt>
                <c:pt idx="1236">
                  <c:v>44369.354386574072</c:v>
                </c:pt>
                <c:pt idx="1237">
                  <c:v>44369.354398148149</c:v>
                </c:pt>
                <c:pt idx="1238">
                  <c:v>44369.354409722226</c:v>
                </c:pt>
                <c:pt idx="1239">
                  <c:v>44369.354421296295</c:v>
                </c:pt>
                <c:pt idx="1240">
                  <c:v>44369.354432870372</c:v>
                </c:pt>
                <c:pt idx="1241">
                  <c:v>44369.354444444441</c:v>
                </c:pt>
                <c:pt idx="1242">
                  <c:v>44369.354456018518</c:v>
                </c:pt>
                <c:pt idx="1243">
                  <c:v>44369.354467592595</c:v>
                </c:pt>
                <c:pt idx="1244">
                  <c:v>44369.354479166665</c:v>
                </c:pt>
                <c:pt idx="1245">
                  <c:v>44369.354490740741</c:v>
                </c:pt>
                <c:pt idx="1246">
                  <c:v>44369.354502314818</c:v>
                </c:pt>
                <c:pt idx="1247">
                  <c:v>44369.354513888888</c:v>
                </c:pt>
                <c:pt idx="1248">
                  <c:v>44369.354525462964</c:v>
                </c:pt>
                <c:pt idx="1249">
                  <c:v>44369.354537037034</c:v>
                </c:pt>
                <c:pt idx="1250">
                  <c:v>44369.354548611111</c:v>
                </c:pt>
                <c:pt idx="1251">
                  <c:v>44369.354560185187</c:v>
                </c:pt>
                <c:pt idx="1252">
                  <c:v>44369.354571759257</c:v>
                </c:pt>
                <c:pt idx="1253">
                  <c:v>44369.354583333334</c:v>
                </c:pt>
                <c:pt idx="1254">
                  <c:v>44369.354594907411</c:v>
                </c:pt>
                <c:pt idx="1255">
                  <c:v>44369.35460648148</c:v>
                </c:pt>
                <c:pt idx="1256">
                  <c:v>44369.354618055557</c:v>
                </c:pt>
                <c:pt idx="1257">
                  <c:v>44369.354629629626</c:v>
                </c:pt>
                <c:pt idx="1258">
                  <c:v>44369.354641203703</c:v>
                </c:pt>
                <c:pt idx="1259">
                  <c:v>44369.35465277778</c:v>
                </c:pt>
                <c:pt idx="1260">
                  <c:v>44369.354664351849</c:v>
                </c:pt>
                <c:pt idx="1261">
                  <c:v>44369.354675925926</c:v>
                </c:pt>
                <c:pt idx="1262">
                  <c:v>44369.354687500003</c:v>
                </c:pt>
                <c:pt idx="1263">
                  <c:v>44369.354699074072</c:v>
                </c:pt>
                <c:pt idx="1264">
                  <c:v>44369.354710648149</c:v>
                </c:pt>
                <c:pt idx="1265">
                  <c:v>44369.354722222219</c:v>
                </c:pt>
                <c:pt idx="1266">
                  <c:v>44369.354733796295</c:v>
                </c:pt>
                <c:pt idx="1267">
                  <c:v>44369.354745370372</c:v>
                </c:pt>
                <c:pt idx="1268">
                  <c:v>44369.354756944442</c:v>
                </c:pt>
                <c:pt idx="1269">
                  <c:v>44369.354768518519</c:v>
                </c:pt>
                <c:pt idx="1270">
                  <c:v>44369.354780092595</c:v>
                </c:pt>
                <c:pt idx="1271">
                  <c:v>44369.354791666665</c:v>
                </c:pt>
                <c:pt idx="1272">
                  <c:v>44369.354803240742</c:v>
                </c:pt>
                <c:pt idx="1273">
                  <c:v>44369.354814814818</c:v>
                </c:pt>
                <c:pt idx="1274">
                  <c:v>44369.354826388888</c:v>
                </c:pt>
                <c:pt idx="1275">
                  <c:v>44369.354837962965</c:v>
                </c:pt>
                <c:pt idx="1276">
                  <c:v>44369.354849537034</c:v>
                </c:pt>
                <c:pt idx="1277">
                  <c:v>44369.354861111111</c:v>
                </c:pt>
                <c:pt idx="1278">
                  <c:v>44369.354872685188</c:v>
                </c:pt>
                <c:pt idx="1279">
                  <c:v>44369.354884259257</c:v>
                </c:pt>
                <c:pt idx="1280">
                  <c:v>44369.354895833334</c:v>
                </c:pt>
                <c:pt idx="1281">
                  <c:v>44369.354907407411</c:v>
                </c:pt>
                <c:pt idx="1282">
                  <c:v>44369.35491898148</c:v>
                </c:pt>
                <c:pt idx="1283">
                  <c:v>44369.354930555557</c:v>
                </c:pt>
                <c:pt idx="1284">
                  <c:v>44369.354942129627</c:v>
                </c:pt>
                <c:pt idx="1285">
                  <c:v>44369.354953703703</c:v>
                </c:pt>
                <c:pt idx="1286">
                  <c:v>44369.35496527778</c:v>
                </c:pt>
                <c:pt idx="1287">
                  <c:v>44369.35497685185</c:v>
                </c:pt>
                <c:pt idx="1288">
                  <c:v>44369.354988425926</c:v>
                </c:pt>
                <c:pt idx="1289">
                  <c:v>44369.355000000003</c:v>
                </c:pt>
                <c:pt idx="1290">
                  <c:v>44369.355011574073</c:v>
                </c:pt>
                <c:pt idx="1291">
                  <c:v>44369.355023148149</c:v>
                </c:pt>
                <c:pt idx="1292">
                  <c:v>44369.355034722219</c:v>
                </c:pt>
                <c:pt idx="1293">
                  <c:v>44369.355046296296</c:v>
                </c:pt>
                <c:pt idx="1294">
                  <c:v>44369.355057870373</c:v>
                </c:pt>
                <c:pt idx="1295">
                  <c:v>44369.355069444442</c:v>
                </c:pt>
                <c:pt idx="1296">
                  <c:v>44369.355081018519</c:v>
                </c:pt>
                <c:pt idx="1297">
                  <c:v>44369.355092592596</c:v>
                </c:pt>
                <c:pt idx="1298">
                  <c:v>44369.355104166665</c:v>
                </c:pt>
                <c:pt idx="1299">
                  <c:v>44369.355115740742</c:v>
                </c:pt>
                <c:pt idx="1300">
                  <c:v>44369.355127314811</c:v>
                </c:pt>
                <c:pt idx="1301">
                  <c:v>44369.355138888888</c:v>
                </c:pt>
                <c:pt idx="1302">
                  <c:v>44369.355150462965</c:v>
                </c:pt>
                <c:pt idx="1303">
                  <c:v>44369.355162037034</c:v>
                </c:pt>
                <c:pt idx="1304">
                  <c:v>44369.355173611111</c:v>
                </c:pt>
                <c:pt idx="1305">
                  <c:v>44369.355185185188</c:v>
                </c:pt>
                <c:pt idx="1306">
                  <c:v>44369.355196759258</c:v>
                </c:pt>
                <c:pt idx="1307">
                  <c:v>44369.355208333334</c:v>
                </c:pt>
                <c:pt idx="1308">
                  <c:v>44369.355219907404</c:v>
                </c:pt>
                <c:pt idx="1309">
                  <c:v>44369.355231481481</c:v>
                </c:pt>
                <c:pt idx="1310">
                  <c:v>44369.355243055557</c:v>
                </c:pt>
                <c:pt idx="1311">
                  <c:v>44369.355254629627</c:v>
                </c:pt>
                <c:pt idx="1312">
                  <c:v>44369.355266203704</c:v>
                </c:pt>
                <c:pt idx="1313">
                  <c:v>44369.35527777778</c:v>
                </c:pt>
                <c:pt idx="1314">
                  <c:v>44369.35528935185</c:v>
                </c:pt>
                <c:pt idx="1315">
                  <c:v>44369.355300925927</c:v>
                </c:pt>
                <c:pt idx="1316">
                  <c:v>44369.355312500003</c:v>
                </c:pt>
                <c:pt idx="1317">
                  <c:v>44369.355324074073</c:v>
                </c:pt>
                <c:pt idx="1318">
                  <c:v>44369.35533564815</c:v>
                </c:pt>
                <c:pt idx="1319">
                  <c:v>44369.355347222219</c:v>
                </c:pt>
                <c:pt idx="1320">
                  <c:v>44369.355358796296</c:v>
                </c:pt>
                <c:pt idx="1321">
                  <c:v>44369.355370370373</c:v>
                </c:pt>
                <c:pt idx="1322">
                  <c:v>44369.355381944442</c:v>
                </c:pt>
                <c:pt idx="1323">
                  <c:v>44369.355393518519</c:v>
                </c:pt>
                <c:pt idx="1324">
                  <c:v>44369.355405092596</c:v>
                </c:pt>
                <c:pt idx="1325">
                  <c:v>44369.355416666665</c:v>
                </c:pt>
                <c:pt idx="1326">
                  <c:v>44369.355428240742</c:v>
                </c:pt>
                <c:pt idx="1327">
                  <c:v>44369.355439814812</c:v>
                </c:pt>
                <c:pt idx="1328">
                  <c:v>44369.355451388888</c:v>
                </c:pt>
                <c:pt idx="1329">
                  <c:v>44369.355462962965</c:v>
                </c:pt>
                <c:pt idx="1330">
                  <c:v>44369.355474537035</c:v>
                </c:pt>
                <c:pt idx="1331">
                  <c:v>44369.355486111112</c:v>
                </c:pt>
                <c:pt idx="1332">
                  <c:v>44369.355497685188</c:v>
                </c:pt>
                <c:pt idx="1333">
                  <c:v>44369.355509259258</c:v>
                </c:pt>
                <c:pt idx="1334">
                  <c:v>44369.355520833335</c:v>
                </c:pt>
                <c:pt idx="1335">
                  <c:v>44369.355532407404</c:v>
                </c:pt>
                <c:pt idx="1336">
                  <c:v>44369.355543981481</c:v>
                </c:pt>
                <c:pt idx="1337">
                  <c:v>44369.355555555558</c:v>
                </c:pt>
                <c:pt idx="1338">
                  <c:v>44369.355567129627</c:v>
                </c:pt>
                <c:pt idx="1339">
                  <c:v>44369.355578703704</c:v>
                </c:pt>
                <c:pt idx="1340">
                  <c:v>44369.355590277781</c:v>
                </c:pt>
                <c:pt idx="1341">
                  <c:v>44369.35560185185</c:v>
                </c:pt>
                <c:pt idx="1342">
                  <c:v>44369.355613425927</c:v>
                </c:pt>
                <c:pt idx="1343">
                  <c:v>44369.355624999997</c:v>
                </c:pt>
                <c:pt idx="1344">
                  <c:v>44369.355636574073</c:v>
                </c:pt>
                <c:pt idx="1345">
                  <c:v>44369.35564814815</c:v>
                </c:pt>
                <c:pt idx="1346">
                  <c:v>44369.35565972222</c:v>
                </c:pt>
                <c:pt idx="1347">
                  <c:v>44369.355671296296</c:v>
                </c:pt>
                <c:pt idx="1348">
                  <c:v>44369.355682870373</c:v>
                </c:pt>
                <c:pt idx="1349">
                  <c:v>44369.355694444443</c:v>
                </c:pt>
                <c:pt idx="1350">
                  <c:v>44369.355706018519</c:v>
                </c:pt>
                <c:pt idx="1351">
                  <c:v>44369.355717592596</c:v>
                </c:pt>
                <c:pt idx="1352">
                  <c:v>44369.355729166666</c:v>
                </c:pt>
                <c:pt idx="1353">
                  <c:v>44369.355740740742</c:v>
                </c:pt>
                <c:pt idx="1354">
                  <c:v>44369.355752314812</c:v>
                </c:pt>
                <c:pt idx="1355">
                  <c:v>44369.355763888889</c:v>
                </c:pt>
                <c:pt idx="1356">
                  <c:v>44369.355775462966</c:v>
                </c:pt>
                <c:pt idx="1357">
                  <c:v>44369.355787037035</c:v>
                </c:pt>
                <c:pt idx="1358">
                  <c:v>44369.355798611112</c:v>
                </c:pt>
                <c:pt idx="1359">
                  <c:v>44369.355810185189</c:v>
                </c:pt>
                <c:pt idx="1360">
                  <c:v>44369.355821759258</c:v>
                </c:pt>
                <c:pt idx="1361">
                  <c:v>44369.355833333335</c:v>
                </c:pt>
                <c:pt idx="1362">
                  <c:v>44369.355844907404</c:v>
                </c:pt>
                <c:pt idx="1363">
                  <c:v>44369.355856481481</c:v>
                </c:pt>
                <c:pt idx="1364">
                  <c:v>44369.355868055558</c:v>
                </c:pt>
                <c:pt idx="1365">
                  <c:v>44369.355879629627</c:v>
                </c:pt>
                <c:pt idx="1366">
                  <c:v>44369.355891203704</c:v>
                </c:pt>
                <c:pt idx="1367">
                  <c:v>44369.355902777781</c:v>
                </c:pt>
                <c:pt idx="1368">
                  <c:v>44369.355914351851</c:v>
                </c:pt>
                <c:pt idx="1369">
                  <c:v>44369.355925925927</c:v>
                </c:pt>
                <c:pt idx="1370">
                  <c:v>44369.355937499997</c:v>
                </c:pt>
                <c:pt idx="1371">
                  <c:v>44369.355949074074</c:v>
                </c:pt>
                <c:pt idx="1372">
                  <c:v>44369.35596064815</c:v>
                </c:pt>
                <c:pt idx="1373">
                  <c:v>44369.35597222222</c:v>
                </c:pt>
                <c:pt idx="1374">
                  <c:v>44369.355983796297</c:v>
                </c:pt>
                <c:pt idx="1375">
                  <c:v>44369.355995370373</c:v>
                </c:pt>
                <c:pt idx="1376">
                  <c:v>44369.356006944443</c:v>
                </c:pt>
                <c:pt idx="1377">
                  <c:v>44369.35601851852</c:v>
                </c:pt>
                <c:pt idx="1378">
                  <c:v>44369.356030092589</c:v>
                </c:pt>
                <c:pt idx="1379">
                  <c:v>44369.356041666666</c:v>
                </c:pt>
                <c:pt idx="1380">
                  <c:v>44369.356053240743</c:v>
                </c:pt>
                <c:pt idx="1381">
                  <c:v>44369.356064814812</c:v>
                </c:pt>
                <c:pt idx="1382">
                  <c:v>44369.356076388889</c:v>
                </c:pt>
                <c:pt idx="1383">
                  <c:v>44369.356087962966</c:v>
                </c:pt>
                <c:pt idx="1384">
                  <c:v>44369.356099537035</c:v>
                </c:pt>
                <c:pt idx="1385">
                  <c:v>44369.356111111112</c:v>
                </c:pt>
                <c:pt idx="1386">
                  <c:v>44369.356122685182</c:v>
                </c:pt>
                <c:pt idx="1387">
                  <c:v>44369.356134259258</c:v>
                </c:pt>
                <c:pt idx="1388">
                  <c:v>44369.356145833335</c:v>
                </c:pt>
                <c:pt idx="1389">
                  <c:v>44369.356157407405</c:v>
                </c:pt>
                <c:pt idx="1390">
                  <c:v>44369.356168981481</c:v>
                </c:pt>
                <c:pt idx="1391">
                  <c:v>44369.356180555558</c:v>
                </c:pt>
                <c:pt idx="1392">
                  <c:v>44369.356192129628</c:v>
                </c:pt>
                <c:pt idx="1393">
                  <c:v>44369.356203703705</c:v>
                </c:pt>
                <c:pt idx="1394">
                  <c:v>44369.356215277781</c:v>
                </c:pt>
                <c:pt idx="1395">
                  <c:v>44369.356226851851</c:v>
                </c:pt>
                <c:pt idx="1396">
                  <c:v>44369.356238425928</c:v>
                </c:pt>
                <c:pt idx="1397">
                  <c:v>44369.356249999997</c:v>
                </c:pt>
                <c:pt idx="1398">
                  <c:v>44369.356261574074</c:v>
                </c:pt>
                <c:pt idx="1399">
                  <c:v>44369.356273148151</c:v>
                </c:pt>
                <c:pt idx="1400">
                  <c:v>44369.35628472222</c:v>
                </c:pt>
                <c:pt idx="1401">
                  <c:v>44369.356296296297</c:v>
                </c:pt>
                <c:pt idx="1402">
                  <c:v>44369.356307870374</c:v>
                </c:pt>
                <c:pt idx="1403">
                  <c:v>44369.356319444443</c:v>
                </c:pt>
                <c:pt idx="1404">
                  <c:v>44369.35633101852</c:v>
                </c:pt>
                <c:pt idx="1405">
                  <c:v>44369.356342592589</c:v>
                </c:pt>
                <c:pt idx="1406">
                  <c:v>44369.356354166666</c:v>
                </c:pt>
                <c:pt idx="1407">
                  <c:v>44369.356365740743</c:v>
                </c:pt>
                <c:pt idx="1408">
                  <c:v>44369.356377314813</c:v>
                </c:pt>
                <c:pt idx="1409">
                  <c:v>44369.356388888889</c:v>
                </c:pt>
                <c:pt idx="1410">
                  <c:v>44369.356400462966</c:v>
                </c:pt>
                <c:pt idx="1411">
                  <c:v>44369.356412037036</c:v>
                </c:pt>
                <c:pt idx="1412">
                  <c:v>44369.356423611112</c:v>
                </c:pt>
                <c:pt idx="1413">
                  <c:v>44369.368587962963</c:v>
                </c:pt>
                <c:pt idx="1414">
                  <c:v>44369.368587962963</c:v>
                </c:pt>
                <c:pt idx="1415">
                  <c:v>44369.36859953704</c:v>
                </c:pt>
                <c:pt idx="1416">
                  <c:v>44369.368611111109</c:v>
                </c:pt>
                <c:pt idx="1417">
                  <c:v>44369.368622685186</c:v>
                </c:pt>
                <c:pt idx="1418">
                  <c:v>44369.368634259263</c:v>
                </c:pt>
                <c:pt idx="1419">
                  <c:v>44369.368645833332</c:v>
                </c:pt>
                <c:pt idx="1420">
                  <c:v>44369.368668981479</c:v>
                </c:pt>
                <c:pt idx="1421">
                  <c:v>44369.368668981479</c:v>
                </c:pt>
                <c:pt idx="1422">
                  <c:v>44369.368680555555</c:v>
                </c:pt>
                <c:pt idx="1423">
                  <c:v>44369.368692129632</c:v>
                </c:pt>
                <c:pt idx="1424">
                  <c:v>44369.368703703702</c:v>
                </c:pt>
                <c:pt idx="1425">
                  <c:v>44369.368715277778</c:v>
                </c:pt>
                <c:pt idx="1426">
                  <c:v>44369.369085648148</c:v>
                </c:pt>
                <c:pt idx="1427">
                  <c:v>44369.369097222225</c:v>
                </c:pt>
                <c:pt idx="1428">
                  <c:v>44369.369108796294</c:v>
                </c:pt>
                <c:pt idx="1429">
                  <c:v>44369.369120370371</c:v>
                </c:pt>
                <c:pt idx="1430">
                  <c:v>44369.369131944448</c:v>
                </c:pt>
                <c:pt idx="1431">
                  <c:v>44369.369143518517</c:v>
                </c:pt>
                <c:pt idx="1432">
                  <c:v>44369.369155092594</c:v>
                </c:pt>
                <c:pt idx="1433">
                  <c:v>44369.369166666664</c:v>
                </c:pt>
                <c:pt idx="1434">
                  <c:v>44369.36917824074</c:v>
                </c:pt>
                <c:pt idx="1435">
                  <c:v>44369.369189814817</c:v>
                </c:pt>
                <c:pt idx="1436">
                  <c:v>44369.369201388887</c:v>
                </c:pt>
                <c:pt idx="1437">
                  <c:v>44369.369212962964</c:v>
                </c:pt>
                <c:pt idx="1438">
                  <c:v>44369.36922453704</c:v>
                </c:pt>
                <c:pt idx="1439">
                  <c:v>44369.36923611111</c:v>
                </c:pt>
                <c:pt idx="1440">
                  <c:v>44369.369247685187</c:v>
                </c:pt>
                <c:pt idx="1441">
                  <c:v>44369.369259259256</c:v>
                </c:pt>
                <c:pt idx="1442">
                  <c:v>44369.369270833333</c:v>
                </c:pt>
                <c:pt idx="1443">
                  <c:v>44369.36928240741</c:v>
                </c:pt>
                <c:pt idx="1444">
                  <c:v>44369.369293981479</c:v>
                </c:pt>
                <c:pt idx="1445">
                  <c:v>44369.369305555556</c:v>
                </c:pt>
                <c:pt idx="1446">
                  <c:v>44369.369317129633</c:v>
                </c:pt>
                <c:pt idx="1447">
                  <c:v>44369.369328703702</c:v>
                </c:pt>
                <c:pt idx="1448">
                  <c:v>44369.369340277779</c:v>
                </c:pt>
                <c:pt idx="1449">
                  <c:v>44369.369351851848</c:v>
                </c:pt>
                <c:pt idx="1450">
                  <c:v>44369.369363425925</c:v>
                </c:pt>
                <c:pt idx="1451">
                  <c:v>44369.369375000002</c:v>
                </c:pt>
                <c:pt idx="1452">
                  <c:v>44369.369386574072</c:v>
                </c:pt>
                <c:pt idx="1453">
                  <c:v>44369.369398148148</c:v>
                </c:pt>
                <c:pt idx="1454">
                  <c:v>44369.369409722225</c:v>
                </c:pt>
                <c:pt idx="1455">
                  <c:v>44369.369421296295</c:v>
                </c:pt>
                <c:pt idx="1456">
                  <c:v>44369.369432870371</c:v>
                </c:pt>
                <c:pt idx="1457">
                  <c:v>44369.369444444441</c:v>
                </c:pt>
                <c:pt idx="1458">
                  <c:v>44369.369456018518</c:v>
                </c:pt>
                <c:pt idx="1459">
                  <c:v>44369.369467592594</c:v>
                </c:pt>
                <c:pt idx="1460">
                  <c:v>44369.369479166664</c:v>
                </c:pt>
                <c:pt idx="1461">
                  <c:v>44369.369490740741</c:v>
                </c:pt>
                <c:pt idx="1462">
                  <c:v>44369.369502314818</c:v>
                </c:pt>
                <c:pt idx="1463">
                  <c:v>44369.369513888887</c:v>
                </c:pt>
                <c:pt idx="1464">
                  <c:v>44369.369525462964</c:v>
                </c:pt>
                <c:pt idx="1465">
                  <c:v>44369.369537037041</c:v>
                </c:pt>
                <c:pt idx="1466">
                  <c:v>44369.36954861111</c:v>
                </c:pt>
                <c:pt idx="1467">
                  <c:v>44369.369560185187</c:v>
                </c:pt>
                <c:pt idx="1468">
                  <c:v>44369.369571759256</c:v>
                </c:pt>
                <c:pt idx="1469">
                  <c:v>44369.369583333333</c:v>
                </c:pt>
                <c:pt idx="1470">
                  <c:v>44369.36959490741</c:v>
                </c:pt>
                <c:pt idx="1471">
                  <c:v>44369.369606481479</c:v>
                </c:pt>
                <c:pt idx="1472">
                  <c:v>44369.369618055556</c:v>
                </c:pt>
                <c:pt idx="1473">
                  <c:v>44369.369629629633</c:v>
                </c:pt>
                <c:pt idx="1474">
                  <c:v>44369.369641203702</c:v>
                </c:pt>
                <c:pt idx="1475">
                  <c:v>44369.369652777779</c:v>
                </c:pt>
                <c:pt idx="1476">
                  <c:v>44369.369664351849</c:v>
                </c:pt>
                <c:pt idx="1477">
                  <c:v>44369.369675925926</c:v>
                </c:pt>
                <c:pt idx="1478">
                  <c:v>44369.369687500002</c:v>
                </c:pt>
                <c:pt idx="1479">
                  <c:v>44369.369699074072</c:v>
                </c:pt>
                <c:pt idx="1480">
                  <c:v>44369.369710648149</c:v>
                </c:pt>
                <c:pt idx="1481">
                  <c:v>44369.369722222225</c:v>
                </c:pt>
                <c:pt idx="1482">
                  <c:v>44369.369733796295</c:v>
                </c:pt>
                <c:pt idx="1483">
                  <c:v>44369.369745370372</c:v>
                </c:pt>
                <c:pt idx="1484">
                  <c:v>44369.369756944441</c:v>
                </c:pt>
                <c:pt idx="1485">
                  <c:v>44369.369768518518</c:v>
                </c:pt>
                <c:pt idx="1486">
                  <c:v>44369.369780092595</c:v>
                </c:pt>
                <c:pt idx="1487">
                  <c:v>44369.369791666664</c:v>
                </c:pt>
                <c:pt idx="1488">
                  <c:v>44369.369803240741</c:v>
                </c:pt>
                <c:pt idx="1489">
                  <c:v>44369.369814814818</c:v>
                </c:pt>
                <c:pt idx="1490">
                  <c:v>44369.369826388887</c:v>
                </c:pt>
                <c:pt idx="1491">
                  <c:v>44369.369837962964</c:v>
                </c:pt>
                <c:pt idx="1492">
                  <c:v>44369.369849537034</c:v>
                </c:pt>
                <c:pt idx="1493">
                  <c:v>44369.36986111111</c:v>
                </c:pt>
                <c:pt idx="1494">
                  <c:v>44369.369872685187</c:v>
                </c:pt>
                <c:pt idx="1495">
                  <c:v>44369.369884259257</c:v>
                </c:pt>
                <c:pt idx="1496">
                  <c:v>44369.369895833333</c:v>
                </c:pt>
                <c:pt idx="1497">
                  <c:v>44369.36990740741</c:v>
                </c:pt>
                <c:pt idx="1498">
                  <c:v>44369.36991898148</c:v>
                </c:pt>
                <c:pt idx="1499">
                  <c:v>44369.369930555556</c:v>
                </c:pt>
                <c:pt idx="1500">
                  <c:v>44369.369942129626</c:v>
                </c:pt>
                <c:pt idx="1501">
                  <c:v>44369.369953703703</c:v>
                </c:pt>
                <c:pt idx="1502">
                  <c:v>44369.36996527778</c:v>
                </c:pt>
                <c:pt idx="1503">
                  <c:v>44369.369976851849</c:v>
                </c:pt>
                <c:pt idx="1504">
                  <c:v>44369.369988425926</c:v>
                </c:pt>
                <c:pt idx="1505">
                  <c:v>44369.37</c:v>
                </c:pt>
                <c:pt idx="1506">
                  <c:v>44369.370011574072</c:v>
                </c:pt>
                <c:pt idx="1507">
                  <c:v>44369.370023148149</c:v>
                </c:pt>
                <c:pt idx="1508">
                  <c:v>44369.370034722226</c:v>
                </c:pt>
                <c:pt idx="1509">
                  <c:v>44369.370046296295</c:v>
                </c:pt>
                <c:pt idx="1510">
                  <c:v>44369.370057870372</c:v>
                </c:pt>
                <c:pt idx="1511">
                  <c:v>44369.370069444441</c:v>
                </c:pt>
                <c:pt idx="1512">
                  <c:v>44369.370081018518</c:v>
                </c:pt>
                <c:pt idx="1513">
                  <c:v>44369.370092592595</c:v>
                </c:pt>
                <c:pt idx="1514">
                  <c:v>44369.370104166665</c:v>
                </c:pt>
                <c:pt idx="1515">
                  <c:v>44369.370115740741</c:v>
                </c:pt>
                <c:pt idx="1516">
                  <c:v>44369.370127314818</c:v>
                </c:pt>
                <c:pt idx="1517">
                  <c:v>44369.370138888888</c:v>
                </c:pt>
                <c:pt idx="1518">
                  <c:v>44369.370150462964</c:v>
                </c:pt>
                <c:pt idx="1519">
                  <c:v>44369.370162037034</c:v>
                </c:pt>
                <c:pt idx="1520">
                  <c:v>44369.370173611111</c:v>
                </c:pt>
                <c:pt idx="1521">
                  <c:v>44369.370185185187</c:v>
                </c:pt>
                <c:pt idx="1522">
                  <c:v>44369.370196759257</c:v>
                </c:pt>
                <c:pt idx="1523">
                  <c:v>44369.370208333334</c:v>
                </c:pt>
                <c:pt idx="1524">
                  <c:v>44369.370219907411</c:v>
                </c:pt>
                <c:pt idx="1525">
                  <c:v>44369.37023148148</c:v>
                </c:pt>
                <c:pt idx="1526">
                  <c:v>44369.370243055557</c:v>
                </c:pt>
                <c:pt idx="1527">
                  <c:v>44369.370254629626</c:v>
                </c:pt>
                <c:pt idx="1528">
                  <c:v>44369.370266203703</c:v>
                </c:pt>
                <c:pt idx="1529">
                  <c:v>44369.37027777778</c:v>
                </c:pt>
                <c:pt idx="1530">
                  <c:v>44369.370289351849</c:v>
                </c:pt>
                <c:pt idx="1531">
                  <c:v>44369.370300925926</c:v>
                </c:pt>
                <c:pt idx="1532">
                  <c:v>44369.370312500003</c:v>
                </c:pt>
                <c:pt idx="1533">
                  <c:v>44369.370324074072</c:v>
                </c:pt>
                <c:pt idx="1534">
                  <c:v>44369.370335648149</c:v>
                </c:pt>
                <c:pt idx="1535">
                  <c:v>44369.370347222219</c:v>
                </c:pt>
                <c:pt idx="1536">
                  <c:v>44369.370358796295</c:v>
                </c:pt>
                <c:pt idx="1537">
                  <c:v>44369.370370370372</c:v>
                </c:pt>
                <c:pt idx="1538">
                  <c:v>44369.370381944442</c:v>
                </c:pt>
                <c:pt idx="1539">
                  <c:v>44369.370393518519</c:v>
                </c:pt>
                <c:pt idx="1540">
                  <c:v>44369.370405092595</c:v>
                </c:pt>
                <c:pt idx="1541">
                  <c:v>44369.370416666665</c:v>
                </c:pt>
                <c:pt idx="1542">
                  <c:v>44369.370428240742</c:v>
                </c:pt>
                <c:pt idx="1543">
                  <c:v>44369.370439814818</c:v>
                </c:pt>
                <c:pt idx="1544">
                  <c:v>44369.370451388888</c:v>
                </c:pt>
                <c:pt idx="1545">
                  <c:v>44369.370462962965</c:v>
                </c:pt>
                <c:pt idx="1546">
                  <c:v>44369.370474537034</c:v>
                </c:pt>
                <c:pt idx="1547">
                  <c:v>44369.370486111111</c:v>
                </c:pt>
                <c:pt idx="1548">
                  <c:v>44369.370497685188</c:v>
                </c:pt>
                <c:pt idx="1549">
                  <c:v>44369.370509259257</c:v>
                </c:pt>
                <c:pt idx="1550">
                  <c:v>44369.370520833334</c:v>
                </c:pt>
                <c:pt idx="1551">
                  <c:v>44369.370532407411</c:v>
                </c:pt>
                <c:pt idx="1552">
                  <c:v>44369.37054398148</c:v>
                </c:pt>
                <c:pt idx="1553">
                  <c:v>44369.370555555557</c:v>
                </c:pt>
                <c:pt idx="1554">
                  <c:v>44369.370567129627</c:v>
                </c:pt>
                <c:pt idx="1555">
                  <c:v>44369.370578703703</c:v>
                </c:pt>
                <c:pt idx="1556">
                  <c:v>44369.37059027778</c:v>
                </c:pt>
                <c:pt idx="1557">
                  <c:v>44369.37060185185</c:v>
                </c:pt>
                <c:pt idx="1558">
                  <c:v>44369.370613425926</c:v>
                </c:pt>
                <c:pt idx="1559">
                  <c:v>44369.370625000003</c:v>
                </c:pt>
                <c:pt idx="1560">
                  <c:v>44369.370636574073</c:v>
                </c:pt>
                <c:pt idx="1561">
                  <c:v>44369.370648148149</c:v>
                </c:pt>
                <c:pt idx="1562">
                  <c:v>44369.370659722219</c:v>
                </c:pt>
                <c:pt idx="1563">
                  <c:v>44369.370671296296</c:v>
                </c:pt>
                <c:pt idx="1564">
                  <c:v>44369.370682870373</c:v>
                </c:pt>
                <c:pt idx="1565">
                  <c:v>44369.370694444442</c:v>
                </c:pt>
                <c:pt idx="1566">
                  <c:v>44369.370706018519</c:v>
                </c:pt>
                <c:pt idx="1567">
                  <c:v>44369.370717592596</c:v>
                </c:pt>
                <c:pt idx="1568">
                  <c:v>44369.370729166665</c:v>
                </c:pt>
                <c:pt idx="1569">
                  <c:v>44369.370740740742</c:v>
                </c:pt>
                <c:pt idx="1570">
                  <c:v>44369.370752314811</c:v>
                </c:pt>
                <c:pt idx="1571">
                  <c:v>44369.370763888888</c:v>
                </c:pt>
                <c:pt idx="1572">
                  <c:v>44369.370775462965</c:v>
                </c:pt>
                <c:pt idx="1573">
                  <c:v>44369.370787037034</c:v>
                </c:pt>
                <c:pt idx="1574">
                  <c:v>44369.370798611111</c:v>
                </c:pt>
                <c:pt idx="1575">
                  <c:v>44369.370810185188</c:v>
                </c:pt>
                <c:pt idx="1576">
                  <c:v>44369.370821759258</c:v>
                </c:pt>
                <c:pt idx="1577">
                  <c:v>44369.370833333334</c:v>
                </c:pt>
                <c:pt idx="1578">
                  <c:v>44369.370844907404</c:v>
                </c:pt>
                <c:pt idx="1579">
                  <c:v>44369.370856481481</c:v>
                </c:pt>
                <c:pt idx="1580">
                  <c:v>44369.370868055557</c:v>
                </c:pt>
                <c:pt idx="1581">
                  <c:v>44369.370879629627</c:v>
                </c:pt>
                <c:pt idx="1582">
                  <c:v>44369.370891203704</c:v>
                </c:pt>
                <c:pt idx="1583">
                  <c:v>44369.37090277778</c:v>
                </c:pt>
                <c:pt idx="1584">
                  <c:v>44369.37091435185</c:v>
                </c:pt>
                <c:pt idx="1585">
                  <c:v>44369.370925925927</c:v>
                </c:pt>
                <c:pt idx="1586">
                  <c:v>44369.370937500003</c:v>
                </c:pt>
                <c:pt idx="1587">
                  <c:v>44369.370949074073</c:v>
                </c:pt>
                <c:pt idx="1588">
                  <c:v>44369.37096064815</c:v>
                </c:pt>
                <c:pt idx="1589">
                  <c:v>44369.370972222219</c:v>
                </c:pt>
                <c:pt idx="1590">
                  <c:v>44369.370983796296</c:v>
                </c:pt>
                <c:pt idx="1591">
                  <c:v>44369.370995370373</c:v>
                </c:pt>
                <c:pt idx="1592">
                  <c:v>44369.371006944442</c:v>
                </c:pt>
                <c:pt idx="1593">
                  <c:v>44369.371018518519</c:v>
                </c:pt>
                <c:pt idx="1594">
                  <c:v>44369.371030092596</c:v>
                </c:pt>
                <c:pt idx="1595">
                  <c:v>44369.371041666665</c:v>
                </c:pt>
                <c:pt idx="1596">
                  <c:v>44369.371053240742</c:v>
                </c:pt>
                <c:pt idx="1597">
                  <c:v>44369.371064814812</c:v>
                </c:pt>
                <c:pt idx="1598">
                  <c:v>44369.371076388888</c:v>
                </c:pt>
                <c:pt idx="1599">
                  <c:v>44369.371087962965</c:v>
                </c:pt>
                <c:pt idx="1600">
                  <c:v>44369.371099537035</c:v>
                </c:pt>
                <c:pt idx="1601">
                  <c:v>44369.371111111112</c:v>
                </c:pt>
                <c:pt idx="1602">
                  <c:v>44369.371122685188</c:v>
                </c:pt>
                <c:pt idx="1603">
                  <c:v>44369.371134259258</c:v>
                </c:pt>
                <c:pt idx="1604">
                  <c:v>44369.371145833335</c:v>
                </c:pt>
                <c:pt idx="1605">
                  <c:v>44369.371157407404</c:v>
                </c:pt>
                <c:pt idx="1606">
                  <c:v>44369.371168981481</c:v>
                </c:pt>
                <c:pt idx="1607">
                  <c:v>44369.371180555558</c:v>
                </c:pt>
                <c:pt idx="1608">
                  <c:v>44369.371192129627</c:v>
                </c:pt>
                <c:pt idx="1609">
                  <c:v>44369.371203703704</c:v>
                </c:pt>
                <c:pt idx="1610">
                  <c:v>44369.371215277781</c:v>
                </c:pt>
                <c:pt idx="1611">
                  <c:v>44369.37122685185</c:v>
                </c:pt>
                <c:pt idx="1612">
                  <c:v>44369.371238425927</c:v>
                </c:pt>
                <c:pt idx="1613">
                  <c:v>44369.371249999997</c:v>
                </c:pt>
                <c:pt idx="1614">
                  <c:v>44369.371261574073</c:v>
                </c:pt>
                <c:pt idx="1615">
                  <c:v>44369.37127314815</c:v>
                </c:pt>
                <c:pt idx="1616">
                  <c:v>44369.37128472222</c:v>
                </c:pt>
                <c:pt idx="1617">
                  <c:v>44369.371296296296</c:v>
                </c:pt>
                <c:pt idx="1618">
                  <c:v>44369.371307870373</c:v>
                </c:pt>
                <c:pt idx="1619">
                  <c:v>44369.371319444443</c:v>
                </c:pt>
                <c:pt idx="1620">
                  <c:v>44369.371331018519</c:v>
                </c:pt>
                <c:pt idx="1621">
                  <c:v>44369.371342592596</c:v>
                </c:pt>
                <c:pt idx="1622">
                  <c:v>44369.371354166666</c:v>
                </c:pt>
                <c:pt idx="1623">
                  <c:v>44369.371365740742</c:v>
                </c:pt>
                <c:pt idx="1624">
                  <c:v>44369.371377314812</c:v>
                </c:pt>
                <c:pt idx="1625">
                  <c:v>44369.371388888889</c:v>
                </c:pt>
                <c:pt idx="1626">
                  <c:v>44369.371400462966</c:v>
                </c:pt>
                <c:pt idx="1627">
                  <c:v>44369.371412037035</c:v>
                </c:pt>
                <c:pt idx="1628">
                  <c:v>44369.371423611112</c:v>
                </c:pt>
                <c:pt idx="1629">
                  <c:v>44369.371435185189</c:v>
                </c:pt>
                <c:pt idx="1630">
                  <c:v>44369.371446759258</c:v>
                </c:pt>
                <c:pt idx="1631">
                  <c:v>44369.371458333335</c:v>
                </c:pt>
                <c:pt idx="1632">
                  <c:v>44369.371469907404</c:v>
                </c:pt>
                <c:pt idx="1633">
                  <c:v>44369.371481481481</c:v>
                </c:pt>
                <c:pt idx="1634">
                  <c:v>44369.371493055558</c:v>
                </c:pt>
                <c:pt idx="1635">
                  <c:v>44369.371504629627</c:v>
                </c:pt>
                <c:pt idx="1636">
                  <c:v>44369.371516203704</c:v>
                </c:pt>
                <c:pt idx="1637">
                  <c:v>44369.371527777781</c:v>
                </c:pt>
                <c:pt idx="1638">
                  <c:v>44369.371539351851</c:v>
                </c:pt>
                <c:pt idx="1639">
                  <c:v>44369.371550925927</c:v>
                </c:pt>
                <c:pt idx="1640">
                  <c:v>44369.371562499997</c:v>
                </c:pt>
                <c:pt idx="1641">
                  <c:v>44369.371574074074</c:v>
                </c:pt>
                <c:pt idx="1642">
                  <c:v>44369.37158564815</c:v>
                </c:pt>
                <c:pt idx="1643">
                  <c:v>44369.37159722222</c:v>
                </c:pt>
                <c:pt idx="1644">
                  <c:v>44369.371608796297</c:v>
                </c:pt>
                <c:pt idx="1645">
                  <c:v>44369.371620370373</c:v>
                </c:pt>
                <c:pt idx="1646">
                  <c:v>44369.371631944443</c:v>
                </c:pt>
                <c:pt idx="1647">
                  <c:v>44369.37164351852</c:v>
                </c:pt>
                <c:pt idx="1648">
                  <c:v>44369.371655092589</c:v>
                </c:pt>
                <c:pt idx="1649">
                  <c:v>44369.371666666666</c:v>
                </c:pt>
                <c:pt idx="1650">
                  <c:v>44369.371678240743</c:v>
                </c:pt>
                <c:pt idx="1651">
                  <c:v>44369.371689814812</c:v>
                </c:pt>
                <c:pt idx="1652">
                  <c:v>44369.371701388889</c:v>
                </c:pt>
                <c:pt idx="1653">
                  <c:v>44369.371712962966</c:v>
                </c:pt>
                <c:pt idx="1654">
                  <c:v>44369.371724537035</c:v>
                </c:pt>
                <c:pt idx="1655">
                  <c:v>44369.371736111112</c:v>
                </c:pt>
                <c:pt idx="1656">
                  <c:v>44369.371747685182</c:v>
                </c:pt>
                <c:pt idx="1657">
                  <c:v>44369.371759259258</c:v>
                </c:pt>
                <c:pt idx="1658">
                  <c:v>44369.371770833335</c:v>
                </c:pt>
                <c:pt idx="1659">
                  <c:v>44369.371782407405</c:v>
                </c:pt>
                <c:pt idx="1660">
                  <c:v>44369.371793981481</c:v>
                </c:pt>
                <c:pt idx="1661">
                  <c:v>44369.371805555558</c:v>
                </c:pt>
                <c:pt idx="1662">
                  <c:v>44369.371817129628</c:v>
                </c:pt>
                <c:pt idx="1663">
                  <c:v>44369.371828703705</c:v>
                </c:pt>
                <c:pt idx="1664">
                  <c:v>44369.371840277781</c:v>
                </c:pt>
                <c:pt idx="1665">
                  <c:v>44369.371851851851</c:v>
                </c:pt>
                <c:pt idx="1666">
                  <c:v>44369.371863425928</c:v>
                </c:pt>
                <c:pt idx="1667">
                  <c:v>44369.371874999997</c:v>
                </c:pt>
                <c:pt idx="1668">
                  <c:v>44369.371886574074</c:v>
                </c:pt>
                <c:pt idx="1669">
                  <c:v>44369.371898148151</c:v>
                </c:pt>
                <c:pt idx="1670">
                  <c:v>44369.37190972222</c:v>
                </c:pt>
                <c:pt idx="1671">
                  <c:v>44369.371921296297</c:v>
                </c:pt>
                <c:pt idx="1672">
                  <c:v>44369.371932870374</c:v>
                </c:pt>
                <c:pt idx="1673">
                  <c:v>44369.371944444443</c:v>
                </c:pt>
                <c:pt idx="1674">
                  <c:v>44369.37195601852</c:v>
                </c:pt>
                <c:pt idx="1675">
                  <c:v>44369.371967592589</c:v>
                </c:pt>
                <c:pt idx="1676">
                  <c:v>44369.371979166666</c:v>
                </c:pt>
                <c:pt idx="1677">
                  <c:v>44369.371990740743</c:v>
                </c:pt>
                <c:pt idx="1678">
                  <c:v>44369.372002314813</c:v>
                </c:pt>
                <c:pt idx="1679">
                  <c:v>44369.372013888889</c:v>
                </c:pt>
                <c:pt idx="1680">
                  <c:v>44369.372025462966</c:v>
                </c:pt>
                <c:pt idx="1681">
                  <c:v>44369.372037037036</c:v>
                </c:pt>
                <c:pt idx="1682">
                  <c:v>44369.372048611112</c:v>
                </c:pt>
                <c:pt idx="1683">
                  <c:v>44369.372060185182</c:v>
                </c:pt>
                <c:pt idx="1684">
                  <c:v>44369.372071759259</c:v>
                </c:pt>
                <c:pt idx="1685">
                  <c:v>44369.372083333335</c:v>
                </c:pt>
                <c:pt idx="1686">
                  <c:v>44369.372094907405</c:v>
                </c:pt>
                <c:pt idx="1687">
                  <c:v>44369.372106481482</c:v>
                </c:pt>
                <c:pt idx="1688">
                  <c:v>44369.372118055559</c:v>
                </c:pt>
                <c:pt idx="1689">
                  <c:v>44369.372129629628</c:v>
                </c:pt>
                <c:pt idx="1690">
                  <c:v>44369.372141203705</c:v>
                </c:pt>
                <c:pt idx="1691">
                  <c:v>44369.372152777774</c:v>
                </c:pt>
                <c:pt idx="1692">
                  <c:v>44369.372164351851</c:v>
                </c:pt>
                <c:pt idx="1693">
                  <c:v>44369.372175925928</c:v>
                </c:pt>
                <c:pt idx="1694">
                  <c:v>44369.372187499997</c:v>
                </c:pt>
                <c:pt idx="1695">
                  <c:v>44369.372199074074</c:v>
                </c:pt>
                <c:pt idx="1696">
                  <c:v>44369.372210648151</c:v>
                </c:pt>
                <c:pt idx="1697">
                  <c:v>44369.37222222222</c:v>
                </c:pt>
                <c:pt idx="1698">
                  <c:v>44369.372233796297</c:v>
                </c:pt>
                <c:pt idx="1699">
                  <c:v>44369.372245370374</c:v>
                </c:pt>
                <c:pt idx="1700">
                  <c:v>44369.372256944444</c:v>
                </c:pt>
                <c:pt idx="1701">
                  <c:v>44369.37226851852</c:v>
                </c:pt>
                <c:pt idx="1702">
                  <c:v>44369.37228009259</c:v>
                </c:pt>
                <c:pt idx="1703">
                  <c:v>44369.372291666667</c:v>
                </c:pt>
                <c:pt idx="1704">
                  <c:v>44369.372303240743</c:v>
                </c:pt>
                <c:pt idx="1705">
                  <c:v>44369.372314814813</c:v>
                </c:pt>
                <c:pt idx="1706">
                  <c:v>44369.37232638889</c:v>
                </c:pt>
                <c:pt idx="1707">
                  <c:v>44369.372337962966</c:v>
                </c:pt>
                <c:pt idx="1708">
                  <c:v>44369.372349537036</c:v>
                </c:pt>
                <c:pt idx="1709">
                  <c:v>44369.372361111113</c:v>
                </c:pt>
                <c:pt idx="1710">
                  <c:v>44369.372372685182</c:v>
                </c:pt>
                <c:pt idx="1711">
                  <c:v>44369.372384259259</c:v>
                </c:pt>
                <c:pt idx="1712">
                  <c:v>44369.372395833336</c:v>
                </c:pt>
                <c:pt idx="1713">
                  <c:v>44369.372407407405</c:v>
                </c:pt>
                <c:pt idx="1714">
                  <c:v>44369.372418981482</c:v>
                </c:pt>
                <c:pt idx="1715">
                  <c:v>44369.372430555559</c:v>
                </c:pt>
                <c:pt idx="1716">
                  <c:v>44369.372442129628</c:v>
                </c:pt>
                <c:pt idx="1717">
                  <c:v>44369.372453703705</c:v>
                </c:pt>
                <c:pt idx="1718">
                  <c:v>44369.372465277775</c:v>
                </c:pt>
                <c:pt idx="1719">
                  <c:v>44369.372476851851</c:v>
                </c:pt>
                <c:pt idx="1720">
                  <c:v>44369.372488425928</c:v>
                </c:pt>
                <c:pt idx="1721">
                  <c:v>44369.372499999998</c:v>
                </c:pt>
                <c:pt idx="1722">
                  <c:v>44369.372511574074</c:v>
                </c:pt>
                <c:pt idx="1723">
                  <c:v>44369.372523148151</c:v>
                </c:pt>
                <c:pt idx="1724">
                  <c:v>44369.372534722221</c:v>
                </c:pt>
                <c:pt idx="1725">
                  <c:v>44369.372546296298</c:v>
                </c:pt>
                <c:pt idx="1726">
                  <c:v>44369.372557870367</c:v>
                </c:pt>
                <c:pt idx="1727">
                  <c:v>44369.372569444444</c:v>
                </c:pt>
                <c:pt idx="1728">
                  <c:v>44369.372581018521</c:v>
                </c:pt>
                <c:pt idx="1729">
                  <c:v>44369.37259259259</c:v>
                </c:pt>
                <c:pt idx="1730">
                  <c:v>44369.372604166667</c:v>
                </c:pt>
                <c:pt idx="1731">
                  <c:v>44369.372615740744</c:v>
                </c:pt>
                <c:pt idx="1732">
                  <c:v>44369.372627314813</c:v>
                </c:pt>
                <c:pt idx="1733">
                  <c:v>44369.37263888889</c:v>
                </c:pt>
                <c:pt idx="1734">
                  <c:v>44369.372650462959</c:v>
                </c:pt>
                <c:pt idx="1735">
                  <c:v>44369.372662037036</c:v>
                </c:pt>
                <c:pt idx="1736">
                  <c:v>44369.372673611113</c:v>
                </c:pt>
                <c:pt idx="1737">
                  <c:v>44369.372685185182</c:v>
                </c:pt>
                <c:pt idx="1738">
                  <c:v>44369.372696759259</c:v>
                </c:pt>
                <c:pt idx="1739">
                  <c:v>44369.372708333336</c:v>
                </c:pt>
                <c:pt idx="1740">
                  <c:v>44369.372719907406</c:v>
                </c:pt>
                <c:pt idx="1741">
                  <c:v>44369.372731481482</c:v>
                </c:pt>
                <c:pt idx="1742">
                  <c:v>44369.372743055559</c:v>
                </c:pt>
                <c:pt idx="1743">
                  <c:v>44369.372754629629</c:v>
                </c:pt>
                <c:pt idx="1744">
                  <c:v>44369.372766203705</c:v>
                </c:pt>
                <c:pt idx="1745">
                  <c:v>44369.372777777775</c:v>
                </c:pt>
                <c:pt idx="1746">
                  <c:v>44369.372789351852</c:v>
                </c:pt>
                <c:pt idx="1747">
                  <c:v>44369.372800925928</c:v>
                </c:pt>
                <c:pt idx="1748">
                  <c:v>44369.372812499998</c:v>
                </c:pt>
                <c:pt idx="1749">
                  <c:v>44369.372824074075</c:v>
                </c:pt>
                <c:pt idx="1750">
                  <c:v>44369.372835648152</c:v>
                </c:pt>
                <c:pt idx="1751">
                  <c:v>44369.372847222221</c:v>
                </c:pt>
                <c:pt idx="1752">
                  <c:v>44369.372858796298</c:v>
                </c:pt>
                <c:pt idx="1753">
                  <c:v>44369.372870370367</c:v>
                </c:pt>
                <c:pt idx="1754">
                  <c:v>44369.372881944444</c:v>
                </c:pt>
                <c:pt idx="1755">
                  <c:v>44369.372893518521</c:v>
                </c:pt>
                <c:pt idx="1756">
                  <c:v>44369.37290509259</c:v>
                </c:pt>
                <c:pt idx="1757">
                  <c:v>44369.372916666667</c:v>
                </c:pt>
                <c:pt idx="1758">
                  <c:v>44369.372928240744</c:v>
                </c:pt>
                <c:pt idx="1759">
                  <c:v>44369.372939814813</c:v>
                </c:pt>
                <c:pt idx="1760">
                  <c:v>44369.37295138889</c:v>
                </c:pt>
                <c:pt idx="1761">
                  <c:v>44369.37296296296</c:v>
                </c:pt>
                <c:pt idx="1762">
                  <c:v>44369.372974537036</c:v>
                </c:pt>
                <c:pt idx="1763">
                  <c:v>44369.372986111113</c:v>
                </c:pt>
                <c:pt idx="1764">
                  <c:v>44369.372997685183</c:v>
                </c:pt>
                <c:pt idx="1765">
                  <c:v>44369.37300925926</c:v>
                </c:pt>
                <c:pt idx="1766">
                  <c:v>44369.373020833336</c:v>
                </c:pt>
                <c:pt idx="1767">
                  <c:v>44369.373032407406</c:v>
                </c:pt>
                <c:pt idx="1768">
                  <c:v>44369.373043981483</c:v>
                </c:pt>
                <c:pt idx="1769">
                  <c:v>44369.373055555552</c:v>
                </c:pt>
                <c:pt idx="1770">
                  <c:v>44369.373067129629</c:v>
                </c:pt>
                <c:pt idx="1771">
                  <c:v>44369.373078703706</c:v>
                </c:pt>
                <c:pt idx="1772">
                  <c:v>44369.373090277775</c:v>
                </c:pt>
                <c:pt idx="1773">
                  <c:v>44369.373101851852</c:v>
                </c:pt>
                <c:pt idx="1774">
                  <c:v>44369.373113425929</c:v>
                </c:pt>
                <c:pt idx="1775">
                  <c:v>44369.373124999998</c:v>
                </c:pt>
                <c:pt idx="1776">
                  <c:v>44369.373136574075</c:v>
                </c:pt>
                <c:pt idx="1777">
                  <c:v>44369.373148148145</c:v>
                </c:pt>
                <c:pt idx="1778">
                  <c:v>44369.373159722221</c:v>
                </c:pt>
                <c:pt idx="1779">
                  <c:v>44369.373171296298</c:v>
                </c:pt>
                <c:pt idx="1780">
                  <c:v>44369.373182870368</c:v>
                </c:pt>
                <c:pt idx="1781">
                  <c:v>44369.373194444444</c:v>
                </c:pt>
                <c:pt idx="1782">
                  <c:v>44369.373206018521</c:v>
                </c:pt>
                <c:pt idx="1783">
                  <c:v>44369.373217592591</c:v>
                </c:pt>
                <c:pt idx="1784">
                  <c:v>44369.373229166667</c:v>
                </c:pt>
                <c:pt idx="1785">
                  <c:v>44369.373240740744</c:v>
                </c:pt>
                <c:pt idx="1786">
                  <c:v>44369.373252314814</c:v>
                </c:pt>
                <c:pt idx="1787">
                  <c:v>44369.373263888891</c:v>
                </c:pt>
                <c:pt idx="1788">
                  <c:v>44369.37327546296</c:v>
                </c:pt>
                <c:pt idx="1789">
                  <c:v>44369.373287037037</c:v>
                </c:pt>
                <c:pt idx="1790">
                  <c:v>44369.373298611114</c:v>
                </c:pt>
                <c:pt idx="1791">
                  <c:v>44369.373310185183</c:v>
                </c:pt>
                <c:pt idx="1792">
                  <c:v>44369.37332175926</c:v>
                </c:pt>
                <c:pt idx="1793">
                  <c:v>44369.373333333337</c:v>
                </c:pt>
                <c:pt idx="1794">
                  <c:v>44369.373344907406</c:v>
                </c:pt>
                <c:pt idx="1795">
                  <c:v>44369.373356481483</c:v>
                </c:pt>
                <c:pt idx="1796">
                  <c:v>44369.373368055552</c:v>
                </c:pt>
                <c:pt idx="1797">
                  <c:v>44369.373379629629</c:v>
                </c:pt>
                <c:pt idx="1798">
                  <c:v>44369.373391203706</c:v>
                </c:pt>
                <c:pt idx="1799">
                  <c:v>44369.373402777775</c:v>
                </c:pt>
                <c:pt idx="1800">
                  <c:v>44369.373414351852</c:v>
                </c:pt>
                <c:pt idx="1801">
                  <c:v>44369.373425925929</c:v>
                </c:pt>
                <c:pt idx="1802">
                  <c:v>44369.373437499999</c:v>
                </c:pt>
                <c:pt idx="1803">
                  <c:v>44369.373449074075</c:v>
                </c:pt>
                <c:pt idx="1804">
                  <c:v>44369.373460648145</c:v>
                </c:pt>
                <c:pt idx="1805">
                  <c:v>44369.373472222222</c:v>
                </c:pt>
                <c:pt idx="1806">
                  <c:v>44369.373483796298</c:v>
                </c:pt>
                <c:pt idx="1807">
                  <c:v>44369.373495370368</c:v>
                </c:pt>
                <c:pt idx="1808">
                  <c:v>44369.373506944445</c:v>
                </c:pt>
                <c:pt idx="1809">
                  <c:v>44369.373518518521</c:v>
                </c:pt>
                <c:pt idx="1810">
                  <c:v>44369.373530092591</c:v>
                </c:pt>
                <c:pt idx="1811">
                  <c:v>44369.373541666668</c:v>
                </c:pt>
                <c:pt idx="1812">
                  <c:v>44369.373553240737</c:v>
                </c:pt>
                <c:pt idx="1813">
                  <c:v>44369.373564814814</c:v>
                </c:pt>
                <c:pt idx="1814">
                  <c:v>44369.373576388891</c:v>
                </c:pt>
                <c:pt idx="1815">
                  <c:v>44369.37358796296</c:v>
                </c:pt>
                <c:pt idx="1816">
                  <c:v>44369.373599537037</c:v>
                </c:pt>
                <c:pt idx="1817">
                  <c:v>44369.373611111114</c:v>
                </c:pt>
                <c:pt idx="1818">
                  <c:v>44369.373622685183</c:v>
                </c:pt>
                <c:pt idx="1819">
                  <c:v>44369.37363425926</c:v>
                </c:pt>
                <c:pt idx="1820">
                  <c:v>44369.373645833337</c:v>
                </c:pt>
                <c:pt idx="1821">
                  <c:v>44369.373657407406</c:v>
                </c:pt>
                <c:pt idx="1822">
                  <c:v>44369.373668981483</c:v>
                </c:pt>
                <c:pt idx="1823">
                  <c:v>44369.373680555553</c:v>
                </c:pt>
                <c:pt idx="1824">
                  <c:v>44369.373692129629</c:v>
                </c:pt>
                <c:pt idx="1825">
                  <c:v>44369.373703703706</c:v>
                </c:pt>
                <c:pt idx="1826">
                  <c:v>44369.373715277776</c:v>
                </c:pt>
                <c:pt idx="1827">
                  <c:v>44369.373726851853</c:v>
                </c:pt>
                <c:pt idx="1828">
                  <c:v>44369.373738425929</c:v>
                </c:pt>
                <c:pt idx="1829">
                  <c:v>44369.373749999999</c:v>
                </c:pt>
                <c:pt idx="1830">
                  <c:v>44369.373761574076</c:v>
                </c:pt>
                <c:pt idx="1831">
                  <c:v>44369.373773148145</c:v>
                </c:pt>
                <c:pt idx="1832">
                  <c:v>44369.373784722222</c:v>
                </c:pt>
                <c:pt idx="1833">
                  <c:v>44369.373796296299</c:v>
                </c:pt>
                <c:pt idx="1834">
                  <c:v>44369.373807870368</c:v>
                </c:pt>
                <c:pt idx="1835">
                  <c:v>44369.373819444445</c:v>
                </c:pt>
                <c:pt idx="1836">
                  <c:v>44369.373831018522</c:v>
                </c:pt>
                <c:pt idx="1837">
                  <c:v>44369.373842592591</c:v>
                </c:pt>
                <c:pt idx="1838">
                  <c:v>44369.373854166668</c:v>
                </c:pt>
                <c:pt idx="1839">
                  <c:v>44369.373865740738</c:v>
                </c:pt>
                <c:pt idx="1840">
                  <c:v>44369.373877314814</c:v>
                </c:pt>
                <c:pt idx="1841">
                  <c:v>44369.373888888891</c:v>
                </c:pt>
                <c:pt idx="1842">
                  <c:v>44369.373900462961</c:v>
                </c:pt>
                <c:pt idx="1843">
                  <c:v>44369.373912037037</c:v>
                </c:pt>
                <c:pt idx="1844">
                  <c:v>44369.373923611114</c:v>
                </c:pt>
                <c:pt idx="1845">
                  <c:v>44369.373935185184</c:v>
                </c:pt>
                <c:pt idx="1846">
                  <c:v>44369.37394675926</c:v>
                </c:pt>
                <c:pt idx="1847">
                  <c:v>44369.37395833333</c:v>
                </c:pt>
                <c:pt idx="1848">
                  <c:v>44369.373969907407</c:v>
                </c:pt>
                <c:pt idx="1849">
                  <c:v>44369.373981481483</c:v>
                </c:pt>
                <c:pt idx="1850">
                  <c:v>44369.373993055553</c:v>
                </c:pt>
                <c:pt idx="1851">
                  <c:v>44369.37400462963</c:v>
                </c:pt>
                <c:pt idx="1852">
                  <c:v>44369.374016203707</c:v>
                </c:pt>
                <c:pt idx="1853">
                  <c:v>44369.374027777776</c:v>
                </c:pt>
                <c:pt idx="1854">
                  <c:v>44369.374039351853</c:v>
                </c:pt>
                <c:pt idx="1855">
                  <c:v>44369.374050925922</c:v>
                </c:pt>
                <c:pt idx="1856">
                  <c:v>44369.374050925922</c:v>
                </c:pt>
                <c:pt idx="1857">
                  <c:v>44369.374062499999</c:v>
                </c:pt>
                <c:pt idx="1858">
                  <c:v>44369.374074074076</c:v>
                </c:pt>
                <c:pt idx="1859">
                  <c:v>44369.374085648145</c:v>
                </c:pt>
                <c:pt idx="1860">
                  <c:v>44369.374097222222</c:v>
                </c:pt>
                <c:pt idx="1861">
                  <c:v>44369.374108796299</c:v>
                </c:pt>
                <c:pt idx="1862">
                  <c:v>44369.374120370368</c:v>
                </c:pt>
                <c:pt idx="1863">
                  <c:v>44369.374131944445</c:v>
                </c:pt>
                <c:pt idx="1864">
                  <c:v>44369.374143518522</c:v>
                </c:pt>
                <c:pt idx="1865">
                  <c:v>44369.374155092592</c:v>
                </c:pt>
                <c:pt idx="1866">
                  <c:v>44369.374166666668</c:v>
                </c:pt>
                <c:pt idx="1867">
                  <c:v>44369.374178240738</c:v>
                </c:pt>
                <c:pt idx="1868">
                  <c:v>44369.374189814815</c:v>
                </c:pt>
                <c:pt idx="1869">
                  <c:v>44369.374201388891</c:v>
                </c:pt>
                <c:pt idx="1870">
                  <c:v>44369.374212962961</c:v>
                </c:pt>
                <c:pt idx="1871">
                  <c:v>44369.374224537038</c:v>
                </c:pt>
                <c:pt idx="1872">
                  <c:v>44369.374236111114</c:v>
                </c:pt>
                <c:pt idx="1873">
                  <c:v>44369.374247685184</c:v>
                </c:pt>
                <c:pt idx="1874">
                  <c:v>44369.374259259261</c:v>
                </c:pt>
                <c:pt idx="1875">
                  <c:v>44369.37427083333</c:v>
                </c:pt>
                <c:pt idx="1876">
                  <c:v>44369.374282407407</c:v>
                </c:pt>
                <c:pt idx="1877">
                  <c:v>44369.374293981484</c:v>
                </c:pt>
                <c:pt idx="1878">
                  <c:v>44369.374305555553</c:v>
                </c:pt>
                <c:pt idx="1879">
                  <c:v>44369.37431712963</c:v>
                </c:pt>
                <c:pt idx="1880">
                  <c:v>44369.374328703707</c:v>
                </c:pt>
                <c:pt idx="1881">
                  <c:v>44369.374340277776</c:v>
                </c:pt>
                <c:pt idx="1882">
                  <c:v>44369.374351851853</c:v>
                </c:pt>
                <c:pt idx="1883">
                  <c:v>44369.374363425923</c:v>
                </c:pt>
                <c:pt idx="1884">
                  <c:v>44369.374374999999</c:v>
                </c:pt>
                <c:pt idx="1885">
                  <c:v>44369.374386574076</c:v>
                </c:pt>
                <c:pt idx="1886">
                  <c:v>44369.374398148146</c:v>
                </c:pt>
                <c:pt idx="1887">
                  <c:v>44369.374409722222</c:v>
                </c:pt>
                <c:pt idx="1888">
                  <c:v>44369.374421296299</c:v>
                </c:pt>
                <c:pt idx="1889">
                  <c:v>44369.374432870369</c:v>
                </c:pt>
                <c:pt idx="1890">
                  <c:v>44369.374444444446</c:v>
                </c:pt>
                <c:pt idx="1891">
                  <c:v>44369.374456018515</c:v>
                </c:pt>
                <c:pt idx="1892">
                  <c:v>44369.374467592592</c:v>
                </c:pt>
                <c:pt idx="1893">
                  <c:v>44369.374479166669</c:v>
                </c:pt>
                <c:pt idx="1894">
                  <c:v>44369.374490740738</c:v>
                </c:pt>
                <c:pt idx="1895">
                  <c:v>44369.374502314815</c:v>
                </c:pt>
                <c:pt idx="1896">
                  <c:v>44369.374513888892</c:v>
                </c:pt>
                <c:pt idx="1897">
                  <c:v>44369.374525462961</c:v>
                </c:pt>
                <c:pt idx="1898">
                  <c:v>44369.374537037038</c:v>
                </c:pt>
                <c:pt idx="1899">
                  <c:v>44369.374548611115</c:v>
                </c:pt>
                <c:pt idx="1900">
                  <c:v>44369.374560185184</c:v>
                </c:pt>
                <c:pt idx="1901">
                  <c:v>44369.374571759261</c:v>
                </c:pt>
                <c:pt idx="1902">
                  <c:v>44369.374583333331</c:v>
                </c:pt>
                <c:pt idx="1903">
                  <c:v>44369.374594907407</c:v>
                </c:pt>
                <c:pt idx="1904">
                  <c:v>44369.374606481484</c:v>
                </c:pt>
                <c:pt idx="1905">
                  <c:v>44369.374618055554</c:v>
                </c:pt>
                <c:pt idx="1906">
                  <c:v>44369.37462962963</c:v>
                </c:pt>
                <c:pt idx="1907">
                  <c:v>44369.374641203707</c:v>
                </c:pt>
                <c:pt idx="1908">
                  <c:v>44369.374652777777</c:v>
                </c:pt>
                <c:pt idx="1909">
                  <c:v>44369.374664351853</c:v>
                </c:pt>
                <c:pt idx="1910">
                  <c:v>44369.374675925923</c:v>
                </c:pt>
                <c:pt idx="1911">
                  <c:v>44369.3746875</c:v>
                </c:pt>
                <c:pt idx="1912">
                  <c:v>44369.374699074076</c:v>
                </c:pt>
                <c:pt idx="1913">
                  <c:v>44369.374710648146</c:v>
                </c:pt>
                <c:pt idx="1914">
                  <c:v>44369.374722222223</c:v>
                </c:pt>
                <c:pt idx="1915">
                  <c:v>44369.3747337963</c:v>
                </c:pt>
                <c:pt idx="1916">
                  <c:v>44369.374745370369</c:v>
                </c:pt>
                <c:pt idx="1917">
                  <c:v>44369.374756944446</c:v>
                </c:pt>
                <c:pt idx="1918">
                  <c:v>44369.374768518515</c:v>
                </c:pt>
                <c:pt idx="1919">
                  <c:v>44369.374780092592</c:v>
                </c:pt>
                <c:pt idx="1920">
                  <c:v>44369.374791666669</c:v>
                </c:pt>
                <c:pt idx="1921">
                  <c:v>44369.374803240738</c:v>
                </c:pt>
                <c:pt idx="1922">
                  <c:v>44369.374814814815</c:v>
                </c:pt>
                <c:pt idx="1923">
                  <c:v>44369.374826388892</c:v>
                </c:pt>
                <c:pt idx="1924">
                  <c:v>44369.374837962961</c:v>
                </c:pt>
                <c:pt idx="1925">
                  <c:v>44369.374849537038</c:v>
                </c:pt>
                <c:pt idx="1926">
                  <c:v>44369.374861111108</c:v>
                </c:pt>
                <c:pt idx="1927">
                  <c:v>44369.374872685185</c:v>
                </c:pt>
                <c:pt idx="1928">
                  <c:v>44369.374884259261</c:v>
                </c:pt>
                <c:pt idx="1929">
                  <c:v>44369.374895833331</c:v>
                </c:pt>
                <c:pt idx="1930">
                  <c:v>44369.374907407408</c:v>
                </c:pt>
                <c:pt idx="1931">
                  <c:v>44369.374918981484</c:v>
                </c:pt>
                <c:pt idx="1932">
                  <c:v>44369.374930555554</c:v>
                </c:pt>
                <c:pt idx="1933">
                  <c:v>44369.374942129631</c:v>
                </c:pt>
                <c:pt idx="1934">
                  <c:v>44369.3749537037</c:v>
                </c:pt>
                <c:pt idx="1935">
                  <c:v>44369.374965277777</c:v>
                </c:pt>
                <c:pt idx="1936">
                  <c:v>44369.374976851854</c:v>
                </c:pt>
                <c:pt idx="1937">
                  <c:v>44369.374988425923</c:v>
                </c:pt>
                <c:pt idx="1938">
                  <c:v>44369.375</c:v>
                </c:pt>
                <c:pt idx="1939">
                  <c:v>44369.375011574077</c:v>
                </c:pt>
                <c:pt idx="1940">
                  <c:v>44369.375023148146</c:v>
                </c:pt>
                <c:pt idx="1941">
                  <c:v>44369.375034722223</c:v>
                </c:pt>
                <c:pt idx="1942">
                  <c:v>44369.3750462963</c:v>
                </c:pt>
                <c:pt idx="1943">
                  <c:v>44369.375057870369</c:v>
                </c:pt>
                <c:pt idx="1944">
                  <c:v>44369.375069444446</c:v>
                </c:pt>
                <c:pt idx="1945">
                  <c:v>44369.375081018516</c:v>
                </c:pt>
                <c:pt idx="1946">
                  <c:v>44369.375092592592</c:v>
                </c:pt>
                <c:pt idx="1947">
                  <c:v>44369.375104166669</c:v>
                </c:pt>
                <c:pt idx="1948">
                  <c:v>44369.375115740739</c:v>
                </c:pt>
                <c:pt idx="1949">
                  <c:v>44369.375127314815</c:v>
                </c:pt>
                <c:pt idx="1950">
                  <c:v>44369.375138888892</c:v>
                </c:pt>
                <c:pt idx="1951">
                  <c:v>44369.375150462962</c:v>
                </c:pt>
                <c:pt idx="1952">
                  <c:v>44369.375162037039</c:v>
                </c:pt>
                <c:pt idx="1953">
                  <c:v>44369.375173611108</c:v>
                </c:pt>
                <c:pt idx="1954">
                  <c:v>44369.375185185185</c:v>
                </c:pt>
                <c:pt idx="1955">
                  <c:v>44369.375196759262</c:v>
                </c:pt>
                <c:pt idx="1956">
                  <c:v>44369.375208333331</c:v>
                </c:pt>
                <c:pt idx="1957">
                  <c:v>44369.375219907408</c:v>
                </c:pt>
                <c:pt idx="1958">
                  <c:v>44369.375231481485</c:v>
                </c:pt>
                <c:pt idx="1959">
                  <c:v>44369.375243055554</c:v>
                </c:pt>
                <c:pt idx="1960">
                  <c:v>44369.375254629631</c:v>
                </c:pt>
                <c:pt idx="1961">
                  <c:v>44369.3752662037</c:v>
                </c:pt>
                <c:pt idx="1962">
                  <c:v>44369.375277777777</c:v>
                </c:pt>
                <c:pt idx="1963">
                  <c:v>44369.375289351854</c:v>
                </c:pt>
                <c:pt idx="1964">
                  <c:v>44369.375300925924</c:v>
                </c:pt>
                <c:pt idx="1965">
                  <c:v>44369.3753125</c:v>
                </c:pt>
                <c:pt idx="1966">
                  <c:v>44369.375324074077</c:v>
                </c:pt>
                <c:pt idx="1967">
                  <c:v>44369.375335648147</c:v>
                </c:pt>
                <c:pt idx="1968">
                  <c:v>44369.375347222223</c:v>
                </c:pt>
                <c:pt idx="1969">
                  <c:v>44369.375358796293</c:v>
                </c:pt>
                <c:pt idx="1970">
                  <c:v>44369.37537037037</c:v>
                </c:pt>
                <c:pt idx="1971">
                  <c:v>44369.375381944446</c:v>
                </c:pt>
                <c:pt idx="1972">
                  <c:v>44369.375393518516</c:v>
                </c:pt>
                <c:pt idx="1973">
                  <c:v>44369.375405092593</c:v>
                </c:pt>
                <c:pt idx="1974">
                  <c:v>44369.375416666669</c:v>
                </c:pt>
                <c:pt idx="1975">
                  <c:v>44369.375428240739</c:v>
                </c:pt>
                <c:pt idx="1976">
                  <c:v>44369.375439814816</c:v>
                </c:pt>
                <c:pt idx="1977">
                  <c:v>44369.375451388885</c:v>
                </c:pt>
                <c:pt idx="1978">
                  <c:v>44369.375462962962</c:v>
                </c:pt>
                <c:pt idx="1979">
                  <c:v>44369.375474537039</c:v>
                </c:pt>
                <c:pt idx="1980">
                  <c:v>44369.375486111108</c:v>
                </c:pt>
                <c:pt idx="1981">
                  <c:v>44369.375497685185</c:v>
                </c:pt>
                <c:pt idx="1982">
                  <c:v>44369.375509259262</c:v>
                </c:pt>
                <c:pt idx="1983">
                  <c:v>44369.375520833331</c:v>
                </c:pt>
                <c:pt idx="1984">
                  <c:v>44369.375532407408</c:v>
                </c:pt>
                <c:pt idx="1985">
                  <c:v>44369.375543981485</c:v>
                </c:pt>
                <c:pt idx="1986">
                  <c:v>44369.375555555554</c:v>
                </c:pt>
                <c:pt idx="1987">
                  <c:v>44369.375567129631</c:v>
                </c:pt>
                <c:pt idx="1988">
                  <c:v>44369.375578703701</c:v>
                </c:pt>
                <c:pt idx="1989">
                  <c:v>44369.375590277778</c:v>
                </c:pt>
                <c:pt idx="1990">
                  <c:v>44369.375601851854</c:v>
                </c:pt>
                <c:pt idx="1991">
                  <c:v>44369.375613425924</c:v>
                </c:pt>
                <c:pt idx="1992">
                  <c:v>44369.375625000001</c:v>
                </c:pt>
                <c:pt idx="1993">
                  <c:v>44369.375636574077</c:v>
                </c:pt>
                <c:pt idx="1994">
                  <c:v>44369.375648148147</c:v>
                </c:pt>
                <c:pt idx="1995">
                  <c:v>44369.375659722224</c:v>
                </c:pt>
                <c:pt idx="1996">
                  <c:v>44369.375671296293</c:v>
                </c:pt>
                <c:pt idx="1997">
                  <c:v>44369.37568287037</c:v>
                </c:pt>
                <c:pt idx="1998">
                  <c:v>44369.375694444447</c:v>
                </c:pt>
                <c:pt idx="1999">
                  <c:v>44369.375706018516</c:v>
                </c:pt>
                <c:pt idx="2000">
                  <c:v>44369.375717592593</c:v>
                </c:pt>
                <c:pt idx="2001">
                  <c:v>44369.37572916667</c:v>
                </c:pt>
                <c:pt idx="2002">
                  <c:v>44369.375740740739</c:v>
                </c:pt>
                <c:pt idx="2003">
                  <c:v>44369.375752314816</c:v>
                </c:pt>
                <c:pt idx="2004">
                  <c:v>44369.375763888886</c:v>
                </c:pt>
                <c:pt idx="2005">
                  <c:v>44369.375775462962</c:v>
                </c:pt>
                <c:pt idx="2006">
                  <c:v>44369.375787037039</c:v>
                </c:pt>
                <c:pt idx="2007">
                  <c:v>44369.375798611109</c:v>
                </c:pt>
                <c:pt idx="2008">
                  <c:v>44369.375810185185</c:v>
                </c:pt>
                <c:pt idx="2009">
                  <c:v>44369.375821759262</c:v>
                </c:pt>
                <c:pt idx="2010">
                  <c:v>44369.375833333332</c:v>
                </c:pt>
                <c:pt idx="2011">
                  <c:v>44369.375844907408</c:v>
                </c:pt>
                <c:pt idx="2012">
                  <c:v>44369.375856481478</c:v>
                </c:pt>
                <c:pt idx="2013">
                  <c:v>44369.375868055555</c:v>
                </c:pt>
                <c:pt idx="2014">
                  <c:v>44369.375879629632</c:v>
                </c:pt>
                <c:pt idx="2015">
                  <c:v>44369.375891203701</c:v>
                </c:pt>
                <c:pt idx="2016">
                  <c:v>44369.375902777778</c:v>
                </c:pt>
                <c:pt idx="2017">
                  <c:v>44369.375914351855</c:v>
                </c:pt>
                <c:pt idx="2018">
                  <c:v>44369.375925925924</c:v>
                </c:pt>
                <c:pt idx="2019">
                  <c:v>44369.375937500001</c:v>
                </c:pt>
                <c:pt idx="2020">
                  <c:v>44369.375949074078</c:v>
                </c:pt>
                <c:pt idx="2021">
                  <c:v>44369.375960648147</c:v>
                </c:pt>
                <c:pt idx="2022">
                  <c:v>44369.375972222224</c:v>
                </c:pt>
                <c:pt idx="2023">
                  <c:v>44369.375983796293</c:v>
                </c:pt>
                <c:pt idx="2024">
                  <c:v>44369.37599537037</c:v>
                </c:pt>
                <c:pt idx="2025">
                  <c:v>44369.376006944447</c:v>
                </c:pt>
                <c:pt idx="2026">
                  <c:v>44369.376018518517</c:v>
                </c:pt>
                <c:pt idx="2027">
                  <c:v>44369.376030092593</c:v>
                </c:pt>
                <c:pt idx="2028">
                  <c:v>44369.37604166667</c:v>
                </c:pt>
                <c:pt idx="2029">
                  <c:v>44369.37605324074</c:v>
                </c:pt>
                <c:pt idx="2030">
                  <c:v>44369.376064814816</c:v>
                </c:pt>
                <c:pt idx="2031">
                  <c:v>44369.376076388886</c:v>
                </c:pt>
                <c:pt idx="2032">
                  <c:v>44369.376087962963</c:v>
                </c:pt>
                <c:pt idx="2033">
                  <c:v>44369.376099537039</c:v>
                </c:pt>
                <c:pt idx="2034">
                  <c:v>44369.376111111109</c:v>
                </c:pt>
                <c:pt idx="2035">
                  <c:v>44369.376122685186</c:v>
                </c:pt>
                <c:pt idx="2036">
                  <c:v>44369.376134259262</c:v>
                </c:pt>
                <c:pt idx="2037">
                  <c:v>44369.376145833332</c:v>
                </c:pt>
                <c:pt idx="2038">
                  <c:v>44369.376157407409</c:v>
                </c:pt>
                <c:pt idx="2039">
                  <c:v>44369.376168981478</c:v>
                </c:pt>
                <c:pt idx="2040">
                  <c:v>44369.376180555555</c:v>
                </c:pt>
                <c:pt idx="2041">
                  <c:v>44369.376192129632</c:v>
                </c:pt>
                <c:pt idx="2042">
                  <c:v>44369.376203703701</c:v>
                </c:pt>
                <c:pt idx="2043">
                  <c:v>44369.376215277778</c:v>
                </c:pt>
                <c:pt idx="2044">
                  <c:v>44369.376226851855</c:v>
                </c:pt>
                <c:pt idx="2045">
                  <c:v>44369.376238425924</c:v>
                </c:pt>
                <c:pt idx="2046">
                  <c:v>44369.376250000001</c:v>
                </c:pt>
                <c:pt idx="2047">
                  <c:v>44369.376261574071</c:v>
                </c:pt>
                <c:pt idx="2048">
                  <c:v>44369.376273148147</c:v>
                </c:pt>
                <c:pt idx="2049">
                  <c:v>44369.376284722224</c:v>
                </c:pt>
                <c:pt idx="2050">
                  <c:v>44369.376296296294</c:v>
                </c:pt>
                <c:pt idx="2051">
                  <c:v>44369.376307870371</c:v>
                </c:pt>
                <c:pt idx="2052">
                  <c:v>44369.376319444447</c:v>
                </c:pt>
                <c:pt idx="2053">
                  <c:v>44369.376331018517</c:v>
                </c:pt>
                <c:pt idx="2054">
                  <c:v>44369.376342592594</c:v>
                </c:pt>
                <c:pt idx="2055">
                  <c:v>44369.376354166663</c:v>
                </c:pt>
                <c:pt idx="2056">
                  <c:v>44369.37636574074</c:v>
                </c:pt>
                <c:pt idx="2057">
                  <c:v>44369.376377314817</c:v>
                </c:pt>
                <c:pt idx="2058">
                  <c:v>44369.376388888886</c:v>
                </c:pt>
                <c:pt idx="2059">
                  <c:v>44369.376400462963</c:v>
                </c:pt>
                <c:pt idx="2060">
                  <c:v>44369.37641203704</c:v>
                </c:pt>
                <c:pt idx="2061">
                  <c:v>44369.376423611109</c:v>
                </c:pt>
                <c:pt idx="2062">
                  <c:v>44369.376435185186</c:v>
                </c:pt>
                <c:pt idx="2063">
                  <c:v>44369.376446759263</c:v>
                </c:pt>
                <c:pt idx="2064">
                  <c:v>44369.376458333332</c:v>
                </c:pt>
                <c:pt idx="2065">
                  <c:v>44369.376469907409</c:v>
                </c:pt>
                <c:pt idx="2066">
                  <c:v>44369.376481481479</c:v>
                </c:pt>
                <c:pt idx="2067">
                  <c:v>44369.376493055555</c:v>
                </c:pt>
                <c:pt idx="2068">
                  <c:v>44369.376504629632</c:v>
                </c:pt>
                <c:pt idx="2069">
                  <c:v>44369.376516203702</c:v>
                </c:pt>
                <c:pt idx="2070">
                  <c:v>44369.376527777778</c:v>
                </c:pt>
                <c:pt idx="2071">
                  <c:v>44369.376539351855</c:v>
                </c:pt>
                <c:pt idx="2072">
                  <c:v>44369.376550925925</c:v>
                </c:pt>
                <c:pt idx="2073">
                  <c:v>44369.376562500001</c:v>
                </c:pt>
                <c:pt idx="2074">
                  <c:v>44369.376574074071</c:v>
                </c:pt>
                <c:pt idx="2075">
                  <c:v>44369.376585648148</c:v>
                </c:pt>
                <c:pt idx="2076">
                  <c:v>44369.376597222225</c:v>
                </c:pt>
                <c:pt idx="2077">
                  <c:v>44369.376608796294</c:v>
                </c:pt>
                <c:pt idx="2078">
                  <c:v>44369.376620370371</c:v>
                </c:pt>
                <c:pt idx="2079">
                  <c:v>44369.376631944448</c:v>
                </c:pt>
                <c:pt idx="2080">
                  <c:v>44369.376643518517</c:v>
                </c:pt>
                <c:pt idx="2081">
                  <c:v>44369.376655092594</c:v>
                </c:pt>
                <c:pt idx="2082">
                  <c:v>44369.376666666663</c:v>
                </c:pt>
                <c:pt idx="2083">
                  <c:v>44369.37667824074</c:v>
                </c:pt>
                <c:pt idx="2084">
                  <c:v>44369.376689814817</c:v>
                </c:pt>
                <c:pt idx="2085">
                  <c:v>44369.376701388886</c:v>
                </c:pt>
                <c:pt idx="2086">
                  <c:v>44369.376712962963</c:v>
                </c:pt>
                <c:pt idx="2087">
                  <c:v>44369.37672453704</c:v>
                </c:pt>
                <c:pt idx="2088">
                  <c:v>44369.376736111109</c:v>
                </c:pt>
                <c:pt idx="2089">
                  <c:v>44369.376747685186</c:v>
                </c:pt>
                <c:pt idx="2090">
                  <c:v>44369.376759259256</c:v>
                </c:pt>
                <c:pt idx="2091">
                  <c:v>44369.376770833333</c:v>
                </c:pt>
                <c:pt idx="2092">
                  <c:v>44369.376782407409</c:v>
                </c:pt>
                <c:pt idx="2093">
                  <c:v>44369.376793981479</c:v>
                </c:pt>
                <c:pt idx="2094">
                  <c:v>44369.376805555556</c:v>
                </c:pt>
                <c:pt idx="2095">
                  <c:v>44369.376817129632</c:v>
                </c:pt>
                <c:pt idx="2096">
                  <c:v>44369.376828703702</c:v>
                </c:pt>
                <c:pt idx="2097">
                  <c:v>44369.376840277779</c:v>
                </c:pt>
                <c:pt idx="2098">
                  <c:v>44369.376851851855</c:v>
                </c:pt>
                <c:pt idx="2099">
                  <c:v>44369.376863425925</c:v>
                </c:pt>
                <c:pt idx="2100">
                  <c:v>44369.376875000002</c:v>
                </c:pt>
                <c:pt idx="2101">
                  <c:v>44369.376886574071</c:v>
                </c:pt>
                <c:pt idx="2102">
                  <c:v>44369.376898148148</c:v>
                </c:pt>
                <c:pt idx="2103">
                  <c:v>44369.376909722225</c:v>
                </c:pt>
                <c:pt idx="2104">
                  <c:v>44369.376921296294</c:v>
                </c:pt>
                <c:pt idx="2105">
                  <c:v>44369.376932870371</c:v>
                </c:pt>
                <c:pt idx="2106">
                  <c:v>44369.376944444448</c:v>
                </c:pt>
                <c:pt idx="2107">
                  <c:v>44369.376956018517</c:v>
                </c:pt>
                <c:pt idx="2108">
                  <c:v>44369.376967592594</c:v>
                </c:pt>
                <c:pt idx="2109">
                  <c:v>44369.376979166664</c:v>
                </c:pt>
                <c:pt idx="2110">
                  <c:v>44369.37699074074</c:v>
                </c:pt>
                <c:pt idx="2111">
                  <c:v>44369.377002314817</c:v>
                </c:pt>
                <c:pt idx="2112">
                  <c:v>44369.377013888887</c:v>
                </c:pt>
                <c:pt idx="2113">
                  <c:v>44369.377025462964</c:v>
                </c:pt>
                <c:pt idx="2114">
                  <c:v>44369.37703703704</c:v>
                </c:pt>
                <c:pt idx="2115">
                  <c:v>44369.37704861111</c:v>
                </c:pt>
                <c:pt idx="2116">
                  <c:v>44369.377060185187</c:v>
                </c:pt>
                <c:pt idx="2117">
                  <c:v>44369.377071759256</c:v>
                </c:pt>
                <c:pt idx="2118">
                  <c:v>44369.377083333333</c:v>
                </c:pt>
                <c:pt idx="2119">
                  <c:v>44369.37709490741</c:v>
                </c:pt>
                <c:pt idx="2120">
                  <c:v>44369.377106481479</c:v>
                </c:pt>
                <c:pt idx="2121">
                  <c:v>44369.377118055556</c:v>
                </c:pt>
                <c:pt idx="2122">
                  <c:v>44369.377129629633</c:v>
                </c:pt>
                <c:pt idx="2123">
                  <c:v>44369.377141203702</c:v>
                </c:pt>
                <c:pt idx="2124">
                  <c:v>44369.377152777779</c:v>
                </c:pt>
                <c:pt idx="2125">
                  <c:v>44369.377164351848</c:v>
                </c:pt>
                <c:pt idx="2126">
                  <c:v>44369.377175925925</c:v>
                </c:pt>
                <c:pt idx="2127">
                  <c:v>44369.377187500002</c:v>
                </c:pt>
                <c:pt idx="2128">
                  <c:v>44369.377199074072</c:v>
                </c:pt>
                <c:pt idx="2129">
                  <c:v>44369.377210648148</c:v>
                </c:pt>
                <c:pt idx="2130">
                  <c:v>44369.377222222225</c:v>
                </c:pt>
                <c:pt idx="2131">
                  <c:v>44369.377233796295</c:v>
                </c:pt>
                <c:pt idx="2132">
                  <c:v>44369.377245370371</c:v>
                </c:pt>
                <c:pt idx="2133">
                  <c:v>44369.377256944441</c:v>
                </c:pt>
                <c:pt idx="2134">
                  <c:v>44369.377268518518</c:v>
                </c:pt>
                <c:pt idx="2135">
                  <c:v>44369.377280092594</c:v>
                </c:pt>
                <c:pt idx="2136">
                  <c:v>44369.377291666664</c:v>
                </c:pt>
                <c:pt idx="2137">
                  <c:v>44369.377303240741</c:v>
                </c:pt>
                <c:pt idx="2138">
                  <c:v>44369.377314814818</c:v>
                </c:pt>
                <c:pt idx="2139">
                  <c:v>44369.377326388887</c:v>
                </c:pt>
                <c:pt idx="2140">
                  <c:v>44369.377337962964</c:v>
                </c:pt>
                <c:pt idx="2141">
                  <c:v>44369.377349537041</c:v>
                </c:pt>
                <c:pt idx="2142">
                  <c:v>44369.37736111111</c:v>
                </c:pt>
                <c:pt idx="2143">
                  <c:v>44369.377372685187</c:v>
                </c:pt>
                <c:pt idx="2144">
                  <c:v>44369.377384259256</c:v>
                </c:pt>
                <c:pt idx="2145">
                  <c:v>44369.377395833333</c:v>
                </c:pt>
                <c:pt idx="2146">
                  <c:v>44369.37740740741</c:v>
                </c:pt>
                <c:pt idx="2147">
                  <c:v>44369.377418981479</c:v>
                </c:pt>
                <c:pt idx="2148">
                  <c:v>44369.377430555556</c:v>
                </c:pt>
                <c:pt idx="2149">
                  <c:v>44369.377442129633</c:v>
                </c:pt>
                <c:pt idx="2150">
                  <c:v>44369.377453703702</c:v>
                </c:pt>
                <c:pt idx="2151">
                  <c:v>44369.377465277779</c:v>
                </c:pt>
                <c:pt idx="2152">
                  <c:v>44369.377476851849</c:v>
                </c:pt>
                <c:pt idx="2153">
                  <c:v>44369.377488425926</c:v>
                </c:pt>
                <c:pt idx="2154">
                  <c:v>44369.377500000002</c:v>
                </c:pt>
                <c:pt idx="2155">
                  <c:v>44369.377511574072</c:v>
                </c:pt>
                <c:pt idx="2156">
                  <c:v>44369.377523148149</c:v>
                </c:pt>
                <c:pt idx="2157">
                  <c:v>44369.377534722225</c:v>
                </c:pt>
                <c:pt idx="2158">
                  <c:v>44369.377546296295</c:v>
                </c:pt>
                <c:pt idx="2159">
                  <c:v>44369.377557870372</c:v>
                </c:pt>
                <c:pt idx="2160">
                  <c:v>44369.377569444441</c:v>
                </c:pt>
                <c:pt idx="2161">
                  <c:v>44369.377581018518</c:v>
                </c:pt>
                <c:pt idx="2162">
                  <c:v>44369.377592592595</c:v>
                </c:pt>
                <c:pt idx="2163">
                  <c:v>44369.377604166664</c:v>
                </c:pt>
                <c:pt idx="2164">
                  <c:v>44369.377615740741</c:v>
                </c:pt>
                <c:pt idx="2165">
                  <c:v>44369.377627314818</c:v>
                </c:pt>
                <c:pt idx="2166">
                  <c:v>44369.377638888887</c:v>
                </c:pt>
                <c:pt idx="2167">
                  <c:v>44369.377650462964</c:v>
                </c:pt>
                <c:pt idx="2168">
                  <c:v>44369.377662037034</c:v>
                </c:pt>
                <c:pt idx="2169">
                  <c:v>44369.37767361111</c:v>
                </c:pt>
                <c:pt idx="2170">
                  <c:v>44369.377685185187</c:v>
                </c:pt>
                <c:pt idx="2171">
                  <c:v>44369.377696759257</c:v>
                </c:pt>
                <c:pt idx="2172">
                  <c:v>44369.377708333333</c:v>
                </c:pt>
                <c:pt idx="2173">
                  <c:v>44369.37771990741</c:v>
                </c:pt>
                <c:pt idx="2174">
                  <c:v>44369.37773148148</c:v>
                </c:pt>
                <c:pt idx="2175">
                  <c:v>44369.377743055556</c:v>
                </c:pt>
                <c:pt idx="2176">
                  <c:v>44369.377754629626</c:v>
                </c:pt>
                <c:pt idx="2177">
                  <c:v>44369.377766203703</c:v>
                </c:pt>
                <c:pt idx="2178">
                  <c:v>44369.37777777778</c:v>
                </c:pt>
                <c:pt idx="2179">
                  <c:v>44369.377789351849</c:v>
                </c:pt>
                <c:pt idx="2180">
                  <c:v>44369.377800925926</c:v>
                </c:pt>
                <c:pt idx="2181">
                  <c:v>44369.377812500003</c:v>
                </c:pt>
                <c:pt idx="2182">
                  <c:v>44369.377824074072</c:v>
                </c:pt>
                <c:pt idx="2183">
                  <c:v>44369.377835648149</c:v>
                </c:pt>
                <c:pt idx="2184">
                  <c:v>44369.377847222226</c:v>
                </c:pt>
                <c:pt idx="2185">
                  <c:v>44369.377858796295</c:v>
                </c:pt>
                <c:pt idx="2186">
                  <c:v>44369.377870370372</c:v>
                </c:pt>
                <c:pt idx="2187">
                  <c:v>44369.377881944441</c:v>
                </c:pt>
                <c:pt idx="2188">
                  <c:v>44369.377893518518</c:v>
                </c:pt>
                <c:pt idx="2189">
                  <c:v>44369.377905092595</c:v>
                </c:pt>
                <c:pt idx="2190">
                  <c:v>44369.377916666665</c:v>
                </c:pt>
                <c:pt idx="2191">
                  <c:v>44369.377928240741</c:v>
                </c:pt>
                <c:pt idx="2192">
                  <c:v>44369.377939814818</c:v>
                </c:pt>
                <c:pt idx="2193">
                  <c:v>44369.377951388888</c:v>
                </c:pt>
                <c:pt idx="2194">
                  <c:v>44369.377962962964</c:v>
                </c:pt>
                <c:pt idx="2195">
                  <c:v>44369.377974537034</c:v>
                </c:pt>
                <c:pt idx="2196">
                  <c:v>44369.377986111111</c:v>
                </c:pt>
                <c:pt idx="2197">
                  <c:v>44369.377997685187</c:v>
                </c:pt>
                <c:pt idx="2198">
                  <c:v>44369.378009259257</c:v>
                </c:pt>
                <c:pt idx="2199">
                  <c:v>44369.378020833334</c:v>
                </c:pt>
                <c:pt idx="2200">
                  <c:v>44369.378032407411</c:v>
                </c:pt>
                <c:pt idx="2201">
                  <c:v>44369.37804398148</c:v>
                </c:pt>
                <c:pt idx="2202">
                  <c:v>44369.378055555557</c:v>
                </c:pt>
                <c:pt idx="2203">
                  <c:v>44369.378067129626</c:v>
                </c:pt>
                <c:pt idx="2204">
                  <c:v>44369.378078703703</c:v>
                </c:pt>
                <c:pt idx="2205">
                  <c:v>44369.37809027778</c:v>
                </c:pt>
                <c:pt idx="2206">
                  <c:v>44369.378101851849</c:v>
                </c:pt>
                <c:pt idx="2207">
                  <c:v>44369.378113425926</c:v>
                </c:pt>
                <c:pt idx="2208">
                  <c:v>44369.378125000003</c:v>
                </c:pt>
                <c:pt idx="2209">
                  <c:v>44369.378136574072</c:v>
                </c:pt>
                <c:pt idx="2210">
                  <c:v>44369.378148148149</c:v>
                </c:pt>
                <c:pt idx="2211">
                  <c:v>44369.378159722219</c:v>
                </c:pt>
                <c:pt idx="2212">
                  <c:v>44369.378171296295</c:v>
                </c:pt>
                <c:pt idx="2213">
                  <c:v>44369.378182870372</c:v>
                </c:pt>
                <c:pt idx="2214">
                  <c:v>44369.378194444442</c:v>
                </c:pt>
                <c:pt idx="2215">
                  <c:v>44369.378206018519</c:v>
                </c:pt>
                <c:pt idx="2216">
                  <c:v>44369.378217592595</c:v>
                </c:pt>
                <c:pt idx="2217">
                  <c:v>44369.378229166665</c:v>
                </c:pt>
                <c:pt idx="2218">
                  <c:v>44369.378240740742</c:v>
                </c:pt>
                <c:pt idx="2219">
                  <c:v>44369.378252314818</c:v>
                </c:pt>
                <c:pt idx="2220">
                  <c:v>44369.378263888888</c:v>
                </c:pt>
                <c:pt idx="2221">
                  <c:v>44369.378275462965</c:v>
                </c:pt>
                <c:pt idx="2222">
                  <c:v>44369.378287037034</c:v>
                </c:pt>
                <c:pt idx="2223">
                  <c:v>44369.378298611111</c:v>
                </c:pt>
                <c:pt idx="2224">
                  <c:v>44369.378310185188</c:v>
                </c:pt>
                <c:pt idx="2225">
                  <c:v>44369.378321759257</c:v>
                </c:pt>
                <c:pt idx="2226">
                  <c:v>44369.378333333334</c:v>
                </c:pt>
                <c:pt idx="2227">
                  <c:v>44369.378344907411</c:v>
                </c:pt>
                <c:pt idx="2228">
                  <c:v>44369.37835648148</c:v>
                </c:pt>
                <c:pt idx="2229">
                  <c:v>44369.378368055557</c:v>
                </c:pt>
                <c:pt idx="2230">
                  <c:v>44369.378379629627</c:v>
                </c:pt>
                <c:pt idx="2231">
                  <c:v>44369.378391203703</c:v>
                </c:pt>
                <c:pt idx="2232">
                  <c:v>44369.37840277778</c:v>
                </c:pt>
                <c:pt idx="2233">
                  <c:v>44369.37841435185</c:v>
                </c:pt>
                <c:pt idx="2234">
                  <c:v>44369.378425925926</c:v>
                </c:pt>
                <c:pt idx="2235">
                  <c:v>44369.378437500003</c:v>
                </c:pt>
                <c:pt idx="2236">
                  <c:v>44369.378449074073</c:v>
                </c:pt>
                <c:pt idx="2237">
                  <c:v>44369.378460648149</c:v>
                </c:pt>
                <c:pt idx="2238">
                  <c:v>44369.378472222219</c:v>
                </c:pt>
                <c:pt idx="2239">
                  <c:v>44369.378483796296</c:v>
                </c:pt>
                <c:pt idx="2240">
                  <c:v>44369.378495370373</c:v>
                </c:pt>
                <c:pt idx="2241">
                  <c:v>44369.378506944442</c:v>
                </c:pt>
                <c:pt idx="2242">
                  <c:v>44369.378518518519</c:v>
                </c:pt>
                <c:pt idx="2243">
                  <c:v>44369.378530092596</c:v>
                </c:pt>
                <c:pt idx="2244">
                  <c:v>44369.378541666665</c:v>
                </c:pt>
                <c:pt idx="2245">
                  <c:v>44369.378553240742</c:v>
                </c:pt>
                <c:pt idx="2246">
                  <c:v>44369.378564814811</c:v>
                </c:pt>
                <c:pt idx="2247">
                  <c:v>44369.378576388888</c:v>
                </c:pt>
                <c:pt idx="2248">
                  <c:v>44369.378587962965</c:v>
                </c:pt>
                <c:pt idx="2249">
                  <c:v>44369.378599537034</c:v>
                </c:pt>
                <c:pt idx="2250">
                  <c:v>44369.378611111111</c:v>
                </c:pt>
                <c:pt idx="2251">
                  <c:v>44369.378622685188</c:v>
                </c:pt>
                <c:pt idx="2252">
                  <c:v>44369.378634259258</c:v>
                </c:pt>
                <c:pt idx="2253">
                  <c:v>44369.378645833334</c:v>
                </c:pt>
                <c:pt idx="2254">
                  <c:v>44369.378657407404</c:v>
                </c:pt>
                <c:pt idx="2255">
                  <c:v>44369.378668981481</c:v>
                </c:pt>
                <c:pt idx="2256">
                  <c:v>44369.378680555557</c:v>
                </c:pt>
                <c:pt idx="2257">
                  <c:v>44369.378692129627</c:v>
                </c:pt>
                <c:pt idx="2258">
                  <c:v>44369.378703703704</c:v>
                </c:pt>
                <c:pt idx="2259">
                  <c:v>44369.37871527778</c:v>
                </c:pt>
                <c:pt idx="2260">
                  <c:v>44369.37872685185</c:v>
                </c:pt>
                <c:pt idx="2261">
                  <c:v>44369.378738425927</c:v>
                </c:pt>
                <c:pt idx="2262">
                  <c:v>44369.378750000003</c:v>
                </c:pt>
                <c:pt idx="2263">
                  <c:v>44369.378761574073</c:v>
                </c:pt>
                <c:pt idx="2264">
                  <c:v>44369.37877314815</c:v>
                </c:pt>
                <c:pt idx="2265">
                  <c:v>44369.378784722219</c:v>
                </c:pt>
                <c:pt idx="2266">
                  <c:v>44369.378796296296</c:v>
                </c:pt>
                <c:pt idx="2267">
                  <c:v>44369.378807870373</c:v>
                </c:pt>
                <c:pt idx="2268">
                  <c:v>44369.378819444442</c:v>
                </c:pt>
                <c:pt idx="2269">
                  <c:v>44369.378831018519</c:v>
                </c:pt>
                <c:pt idx="2270">
                  <c:v>44369.378842592596</c:v>
                </c:pt>
                <c:pt idx="2271">
                  <c:v>44369.378854166665</c:v>
                </c:pt>
                <c:pt idx="2272">
                  <c:v>44369.378865740742</c:v>
                </c:pt>
                <c:pt idx="2273">
                  <c:v>44369.378877314812</c:v>
                </c:pt>
                <c:pt idx="2274">
                  <c:v>44369.378888888888</c:v>
                </c:pt>
                <c:pt idx="2275">
                  <c:v>44369.378900462965</c:v>
                </c:pt>
                <c:pt idx="2276">
                  <c:v>44369.378912037035</c:v>
                </c:pt>
                <c:pt idx="2277">
                  <c:v>44369.378923611112</c:v>
                </c:pt>
                <c:pt idx="2278">
                  <c:v>44369.378935185188</c:v>
                </c:pt>
                <c:pt idx="2279">
                  <c:v>44369.378946759258</c:v>
                </c:pt>
                <c:pt idx="2280">
                  <c:v>44369.378958333335</c:v>
                </c:pt>
                <c:pt idx="2281">
                  <c:v>44369.378969907404</c:v>
                </c:pt>
                <c:pt idx="2282">
                  <c:v>44369.378981481481</c:v>
                </c:pt>
                <c:pt idx="2283">
                  <c:v>44369.378993055558</c:v>
                </c:pt>
                <c:pt idx="2284">
                  <c:v>44369.379004629627</c:v>
                </c:pt>
                <c:pt idx="2285">
                  <c:v>44369.379016203704</c:v>
                </c:pt>
                <c:pt idx="2286">
                  <c:v>44369.379027777781</c:v>
                </c:pt>
                <c:pt idx="2287">
                  <c:v>44369.37903935185</c:v>
                </c:pt>
                <c:pt idx="2288">
                  <c:v>44369.379050925927</c:v>
                </c:pt>
                <c:pt idx="2289">
                  <c:v>44369.379062499997</c:v>
                </c:pt>
                <c:pt idx="2290">
                  <c:v>44369.379074074073</c:v>
                </c:pt>
                <c:pt idx="2291">
                  <c:v>44369.37908564815</c:v>
                </c:pt>
                <c:pt idx="2292">
                  <c:v>44369.37909722222</c:v>
                </c:pt>
                <c:pt idx="2293">
                  <c:v>44369.379108796296</c:v>
                </c:pt>
                <c:pt idx="2294">
                  <c:v>44369.379120370373</c:v>
                </c:pt>
                <c:pt idx="2295">
                  <c:v>44369.379131944443</c:v>
                </c:pt>
                <c:pt idx="2296">
                  <c:v>44369.379143518519</c:v>
                </c:pt>
                <c:pt idx="2297">
                  <c:v>44369.379155092596</c:v>
                </c:pt>
                <c:pt idx="2298">
                  <c:v>44369.379166666666</c:v>
                </c:pt>
                <c:pt idx="2299">
                  <c:v>44369.379178240742</c:v>
                </c:pt>
                <c:pt idx="2300">
                  <c:v>44369.379189814812</c:v>
                </c:pt>
                <c:pt idx="2301">
                  <c:v>44369.379201388889</c:v>
                </c:pt>
                <c:pt idx="2302">
                  <c:v>44369.379212962966</c:v>
                </c:pt>
                <c:pt idx="2303">
                  <c:v>44369.379224537035</c:v>
                </c:pt>
                <c:pt idx="2304">
                  <c:v>44369.379236111112</c:v>
                </c:pt>
                <c:pt idx="2305">
                  <c:v>44369.379247685189</c:v>
                </c:pt>
                <c:pt idx="2306">
                  <c:v>44369.379259259258</c:v>
                </c:pt>
                <c:pt idx="2307">
                  <c:v>44369.379270833335</c:v>
                </c:pt>
                <c:pt idx="2308">
                  <c:v>44369.379282407404</c:v>
                </c:pt>
                <c:pt idx="2309">
                  <c:v>44369.379293981481</c:v>
                </c:pt>
                <c:pt idx="2310">
                  <c:v>44369.379305555558</c:v>
                </c:pt>
                <c:pt idx="2311">
                  <c:v>44369.379317129627</c:v>
                </c:pt>
                <c:pt idx="2312">
                  <c:v>44369.379328703704</c:v>
                </c:pt>
                <c:pt idx="2313">
                  <c:v>44369.379340277781</c:v>
                </c:pt>
                <c:pt idx="2314">
                  <c:v>44369.379351851851</c:v>
                </c:pt>
                <c:pt idx="2315">
                  <c:v>44369.379363425927</c:v>
                </c:pt>
                <c:pt idx="2316">
                  <c:v>44369.379374999997</c:v>
                </c:pt>
                <c:pt idx="2317">
                  <c:v>44369.379386574074</c:v>
                </c:pt>
                <c:pt idx="2318">
                  <c:v>44369.37939814815</c:v>
                </c:pt>
                <c:pt idx="2319">
                  <c:v>44369.37940972222</c:v>
                </c:pt>
                <c:pt idx="2320">
                  <c:v>44369.379421296297</c:v>
                </c:pt>
                <c:pt idx="2321">
                  <c:v>44369.379432870373</c:v>
                </c:pt>
                <c:pt idx="2322">
                  <c:v>44369.379444444443</c:v>
                </c:pt>
                <c:pt idx="2323">
                  <c:v>44369.37945601852</c:v>
                </c:pt>
                <c:pt idx="2324">
                  <c:v>44369.379467592589</c:v>
                </c:pt>
                <c:pt idx="2325">
                  <c:v>44369.379479166666</c:v>
                </c:pt>
                <c:pt idx="2326">
                  <c:v>44369.379490740743</c:v>
                </c:pt>
                <c:pt idx="2327">
                  <c:v>44369.379502314812</c:v>
                </c:pt>
                <c:pt idx="2328">
                  <c:v>44369.379513888889</c:v>
                </c:pt>
                <c:pt idx="2329">
                  <c:v>44369.379525462966</c:v>
                </c:pt>
                <c:pt idx="2330">
                  <c:v>44369.379537037035</c:v>
                </c:pt>
                <c:pt idx="2331">
                  <c:v>44369.379548611112</c:v>
                </c:pt>
                <c:pt idx="2332">
                  <c:v>44369.379560185182</c:v>
                </c:pt>
                <c:pt idx="2333">
                  <c:v>44369.379571759258</c:v>
                </c:pt>
                <c:pt idx="2334">
                  <c:v>44369.379583333335</c:v>
                </c:pt>
                <c:pt idx="2335">
                  <c:v>44369.379594907405</c:v>
                </c:pt>
                <c:pt idx="2336">
                  <c:v>44369.379606481481</c:v>
                </c:pt>
                <c:pt idx="2337">
                  <c:v>44369.379618055558</c:v>
                </c:pt>
                <c:pt idx="2338">
                  <c:v>44369.379629629628</c:v>
                </c:pt>
                <c:pt idx="2339">
                  <c:v>44369.379641203705</c:v>
                </c:pt>
                <c:pt idx="2340">
                  <c:v>44369.379652777781</c:v>
                </c:pt>
                <c:pt idx="2341">
                  <c:v>44369.379664351851</c:v>
                </c:pt>
                <c:pt idx="2342">
                  <c:v>44369.379675925928</c:v>
                </c:pt>
                <c:pt idx="2343">
                  <c:v>44369.379687499997</c:v>
                </c:pt>
                <c:pt idx="2344">
                  <c:v>44369.379699074074</c:v>
                </c:pt>
                <c:pt idx="2345">
                  <c:v>44369.379710648151</c:v>
                </c:pt>
                <c:pt idx="2346">
                  <c:v>44369.37972222222</c:v>
                </c:pt>
                <c:pt idx="2347">
                  <c:v>44369.379733796297</c:v>
                </c:pt>
                <c:pt idx="2348">
                  <c:v>44369.379745370374</c:v>
                </c:pt>
                <c:pt idx="2349">
                  <c:v>44369.379756944443</c:v>
                </c:pt>
                <c:pt idx="2350">
                  <c:v>44369.37976851852</c:v>
                </c:pt>
                <c:pt idx="2351">
                  <c:v>44369.379780092589</c:v>
                </c:pt>
                <c:pt idx="2352">
                  <c:v>44369.379791666666</c:v>
                </c:pt>
                <c:pt idx="2353">
                  <c:v>44369.379803240743</c:v>
                </c:pt>
                <c:pt idx="2354">
                  <c:v>44369.379814814813</c:v>
                </c:pt>
                <c:pt idx="2355">
                  <c:v>44369.379826388889</c:v>
                </c:pt>
                <c:pt idx="2356">
                  <c:v>44369.379837962966</c:v>
                </c:pt>
                <c:pt idx="2357">
                  <c:v>44369.379849537036</c:v>
                </c:pt>
                <c:pt idx="2358">
                  <c:v>44369.379861111112</c:v>
                </c:pt>
                <c:pt idx="2359">
                  <c:v>44369.379872685182</c:v>
                </c:pt>
                <c:pt idx="2360">
                  <c:v>44369.379884259259</c:v>
                </c:pt>
                <c:pt idx="2361">
                  <c:v>44369.379895833335</c:v>
                </c:pt>
                <c:pt idx="2362">
                  <c:v>44369.379907407405</c:v>
                </c:pt>
                <c:pt idx="2363">
                  <c:v>44369.379918981482</c:v>
                </c:pt>
                <c:pt idx="2364">
                  <c:v>44369.379930555559</c:v>
                </c:pt>
                <c:pt idx="2365">
                  <c:v>44369.379942129628</c:v>
                </c:pt>
                <c:pt idx="2366">
                  <c:v>44369.379953703705</c:v>
                </c:pt>
                <c:pt idx="2367">
                  <c:v>44369.379965277774</c:v>
                </c:pt>
                <c:pt idx="2368">
                  <c:v>44369.379976851851</c:v>
                </c:pt>
                <c:pt idx="2369">
                  <c:v>44369.379988425928</c:v>
                </c:pt>
                <c:pt idx="2370">
                  <c:v>44369.38</c:v>
                </c:pt>
                <c:pt idx="2371">
                  <c:v>44369.380011574074</c:v>
                </c:pt>
                <c:pt idx="2372">
                  <c:v>44369.380023148151</c:v>
                </c:pt>
                <c:pt idx="2373">
                  <c:v>44369.38003472222</c:v>
                </c:pt>
                <c:pt idx="2374">
                  <c:v>44369.380046296297</c:v>
                </c:pt>
                <c:pt idx="2375">
                  <c:v>44369.380057870374</c:v>
                </c:pt>
                <c:pt idx="2376">
                  <c:v>44369.380069444444</c:v>
                </c:pt>
                <c:pt idx="2377">
                  <c:v>44369.38008101852</c:v>
                </c:pt>
                <c:pt idx="2378">
                  <c:v>44369.38009259259</c:v>
                </c:pt>
                <c:pt idx="2379">
                  <c:v>44369.380104166667</c:v>
                </c:pt>
                <c:pt idx="2380">
                  <c:v>44369.380115740743</c:v>
                </c:pt>
                <c:pt idx="2381">
                  <c:v>44369.380127314813</c:v>
                </c:pt>
                <c:pt idx="2382">
                  <c:v>44369.38013888889</c:v>
                </c:pt>
                <c:pt idx="2383">
                  <c:v>44369.380150462966</c:v>
                </c:pt>
                <c:pt idx="2384">
                  <c:v>44369.380162037036</c:v>
                </c:pt>
                <c:pt idx="2385">
                  <c:v>44369.380173611113</c:v>
                </c:pt>
                <c:pt idx="2386">
                  <c:v>44369.380185185182</c:v>
                </c:pt>
                <c:pt idx="2387">
                  <c:v>44369.380196759259</c:v>
                </c:pt>
                <c:pt idx="2388">
                  <c:v>44369.380208333336</c:v>
                </c:pt>
                <c:pt idx="2389">
                  <c:v>44369.380219907405</c:v>
                </c:pt>
                <c:pt idx="2390">
                  <c:v>44369.380231481482</c:v>
                </c:pt>
                <c:pt idx="2391">
                  <c:v>44369.380243055559</c:v>
                </c:pt>
                <c:pt idx="2392">
                  <c:v>44369.380254629628</c:v>
                </c:pt>
                <c:pt idx="2393">
                  <c:v>44369.380266203705</c:v>
                </c:pt>
                <c:pt idx="2394">
                  <c:v>44369.380277777775</c:v>
                </c:pt>
                <c:pt idx="2395">
                  <c:v>44369.380289351851</c:v>
                </c:pt>
                <c:pt idx="2396">
                  <c:v>44369.380300925928</c:v>
                </c:pt>
                <c:pt idx="2397">
                  <c:v>44369.380312499998</c:v>
                </c:pt>
                <c:pt idx="2398">
                  <c:v>44369.380324074074</c:v>
                </c:pt>
                <c:pt idx="2399">
                  <c:v>44369.380335648151</c:v>
                </c:pt>
                <c:pt idx="2400">
                  <c:v>44369.380347222221</c:v>
                </c:pt>
                <c:pt idx="2401">
                  <c:v>44369.380358796298</c:v>
                </c:pt>
                <c:pt idx="2402">
                  <c:v>44369.380370370367</c:v>
                </c:pt>
                <c:pt idx="2403">
                  <c:v>44369.380381944444</c:v>
                </c:pt>
                <c:pt idx="2404">
                  <c:v>44369.380393518521</c:v>
                </c:pt>
                <c:pt idx="2405">
                  <c:v>44369.38040509259</c:v>
                </c:pt>
                <c:pt idx="2406">
                  <c:v>44369.380416666667</c:v>
                </c:pt>
                <c:pt idx="2407">
                  <c:v>44369.380428240744</c:v>
                </c:pt>
                <c:pt idx="2408">
                  <c:v>44369.380439814813</c:v>
                </c:pt>
                <c:pt idx="2409">
                  <c:v>44369.38045138889</c:v>
                </c:pt>
                <c:pt idx="2410">
                  <c:v>44369.380462962959</c:v>
                </c:pt>
                <c:pt idx="2411">
                  <c:v>44369.380474537036</c:v>
                </c:pt>
                <c:pt idx="2412">
                  <c:v>44369.380486111113</c:v>
                </c:pt>
                <c:pt idx="2413">
                  <c:v>44369.380497685182</c:v>
                </c:pt>
                <c:pt idx="2414">
                  <c:v>44369.380509259259</c:v>
                </c:pt>
                <c:pt idx="2415">
                  <c:v>44369.380520833336</c:v>
                </c:pt>
                <c:pt idx="2416">
                  <c:v>44369.380532407406</c:v>
                </c:pt>
                <c:pt idx="2417">
                  <c:v>44369.380543981482</c:v>
                </c:pt>
                <c:pt idx="2418">
                  <c:v>44369.380555555559</c:v>
                </c:pt>
                <c:pt idx="2419">
                  <c:v>44369.380567129629</c:v>
                </c:pt>
                <c:pt idx="2420">
                  <c:v>44369.380578703705</c:v>
                </c:pt>
                <c:pt idx="2421">
                  <c:v>44369.380590277775</c:v>
                </c:pt>
                <c:pt idx="2422">
                  <c:v>44369.380601851852</c:v>
                </c:pt>
                <c:pt idx="2423">
                  <c:v>44369.380613425928</c:v>
                </c:pt>
                <c:pt idx="2424">
                  <c:v>44369.380624999998</c:v>
                </c:pt>
                <c:pt idx="2425">
                  <c:v>44369.380636574075</c:v>
                </c:pt>
                <c:pt idx="2426">
                  <c:v>44369.380648148152</c:v>
                </c:pt>
                <c:pt idx="2427">
                  <c:v>44369.380659722221</c:v>
                </c:pt>
                <c:pt idx="2428">
                  <c:v>44369.380671296298</c:v>
                </c:pt>
                <c:pt idx="2429">
                  <c:v>44369.380682870367</c:v>
                </c:pt>
                <c:pt idx="2430">
                  <c:v>44369.380694444444</c:v>
                </c:pt>
                <c:pt idx="2431">
                  <c:v>44369.380706018521</c:v>
                </c:pt>
                <c:pt idx="2432">
                  <c:v>44369.38071759259</c:v>
                </c:pt>
                <c:pt idx="2433">
                  <c:v>44369.380729166667</c:v>
                </c:pt>
                <c:pt idx="2434">
                  <c:v>44369.380740740744</c:v>
                </c:pt>
                <c:pt idx="2435">
                  <c:v>44369.380752314813</c:v>
                </c:pt>
                <c:pt idx="2436">
                  <c:v>44369.38076388889</c:v>
                </c:pt>
                <c:pt idx="2437">
                  <c:v>44369.38077546296</c:v>
                </c:pt>
                <c:pt idx="2438">
                  <c:v>44369.380787037036</c:v>
                </c:pt>
                <c:pt idx="2439">
                  <c:v>44369.380798611113</c:v>
                </c:pt>
                <c:pt idx="2440">
                  <c:v>44369.380810185183</c:v>
                </c:pt>
                <c:pt idx="2441">
                  <c:v>44369.38082175926</c:v>
                </c:pt>
                <c:pt idx="2442">
                  <c:v>44369.380833333336</c:v>
                </c:pt>
                <c:pt idx="2443">
                  <c:v>44369.380844907406</c:v>
                </c:pt>
                <c:pt idx="2444">
                  <c:v>44369.380856481483</c:v>
                </c:pt>
                <c:pt idx="2445">
                  <c:v>44369.380868055552</c:v>
                </c:pt>
                <c:pt idx="2446">
                  <c:v>44369.380879629629</c:v>
                </c:pt>
                <c:pt idx="2447">
                  <c:v>44369.380891203706</c:v>
                </c:pt>
                <c:pt idx="2448">
                  <c:v>44369.380902777775</c:v>
                </c:pt>
                <c:pt idx="2449">
                  <c:v>44369.380914351852</c:v>
                </c:pt>
                <c:pt idx="2450">
                  <c:v>44369.380925925929</c:v>
                </c:pt>
                <c:pt idx="2451">
                  <c:v>44369.380937499998</c:v>
                </c:pt>
                <c:pt idx="2452">
                  <c:v>44369.380949074075</c:v>
                </c:pt>
                <c:pt idx="2453">
                  <c:v>44369.380960648145</c:v>
                </c:pt>
                <c:pt idx="2454">
                  <c:v>44369.380972222221</c:v>
                </c:pt>
                <c:pt idx="2455">
                  <c:v>44369.380983796298</c:v>
                </c:pt>
                <c:pt idx="2456">
                  <c:v>44369.380995370368</c:v>
                </c:pt>
                <c:pt idx="2457">
                  <c:v>44369.381006944444</c:v>
                </c:pt>
                <c:pt idx="2458">
                  <c:v>44369.381018518521</c:v>
                </c:pt>
                <c:pt idx="2459">
                  <c:v>44369.381030092591</c:v>
                </c:pt>
                <c:pt idx="2460">
                  <c:v>44369.381041666667</c:v>
                </c:pt>
                <c:pt idx="2461">
                  <c:v>44369.381053240744</c:v>
                </c:pt>
                <c:pt idx="2462">
                  <c:v>44369.381064814814</c:v>
                </c:pt>
                <c:pt idx="2463">
                  <c:v>44369.381076388891</c:v>
                </c:pt>
                <c:pt idx="2464">
                  <c:v>44369.38108796296</c:v>
                </c:pt>
                <c:pt idx="2465">
                  <c:v>44369.381099537037</c:v>
                </c:pt>
                <c:pt idx="2466">
                  <c:v>44369.381111111114</c:v>
                </c:pt>
                <c:pt idx="2467">
                  <c:v>44369.381122685183</c:v>
                </c:pt>
                <c:pt idx="2468">
                  <c:v>44369.38113425926</c:v>
                </c:pt>
                <c:pt idx="2469">
                  <c:v>44369.381145833337</c:v>
                </c:pt>
                <c:pt idx="2470">
                  <c:v>44369.381157407406</c:v>
                </c:pt>
                <c:pt idx="2471">
                  <c:v>44369.381168981483</c:v>
                </c:pt>
                <c:pt idx="2472">
                  <c:v>44369.381180555552</c:v>
                </c:pt>
                <c:pt idx="2473">
                  <c:v>44369.381192129629</c:v>
                </c:pt>
                <c:pt idx="2474">
                  <c:v>44369.381203703706</c:v>
                </c:pt>
                <c:pt idx="2475">
                  <c:v>44369.381215277775</c:v>
                </c:pt>
                <c:pt idx="2476">
                  <c:v>44369.381226851852</c:v>
                </c:pt>
                <c:pt idx="2477">
                  <c:v>44369.381238425929</c:v>
                </c:pt>
                <c:pt idx="2478">
                  <c:v>44369.381249999999</c:v>
                </c:pt>
                <c:pt idx="2479">
                  <c:v>44369.381261574075</c:v>
                </c:pt>
                <c:pt idx="2480">
                  <c:v>44369.381273148145</c:v>
                </c:pt>
                <c:pt idx="2481">
                  <c:v>44369.381284722222</c:v>
                </c:pt>
                <c:pt idx="2482">
                  <c:v>44369.381296296298</c:v>
                </c:pt>
                <c:pt idx="2483">
                  <c:v>44369.381307870368</c:v>
                </c:pt>
                <c:pt idx="2484">
                  <c:v>44369.381319444445</c:v>
                </c:pt>
                <c:pt idx="2485">
                  <c:v>44369.381331018521</c:v>
                </c:pt>
                <c:pt idx="2486">
                  <c:v>44369.381342592591</c:v>
                </c:pt>
                <c:pt idx="2487">
                  <c:v>44369.381354166668</c:v>
                </c:pt>
                <c:pt idx="2488">
                  <c:v>44369.381365740737</c:v>
                </c:pt>
                <c:pt idx="2489">
                  <c:v>44369.381377314814</c:v>
                </c:pt>
                <c:pt idx="2490">
                  <c:v>44369.381388888891</c:v>
                </c:pt>
                <c:pt idx="2491">
                  <c:v>44369.38140046296</c:v>
                </c:pt>
                <c:pt idx="2492">
                  <c:v>44369.381412037037</c:v>
                </c:pt>
                <c:pt idx="2493">
                  <c:v>44369.381423611114</c:v>
                </c:pt>
                <c:pt idx="2494">
                  <c:v>44369.381435185183</c:v>
                </c:pt>
                <c:pt idx="2495">
                  <c:v>44369.38144675926</c:v>
                </c:pt>
                <c:pt idx="2496">
                  <c:v>44369.381458333337</c:v>
                </c:pt>
                <c:pt idx="2497">
                  <c:v>44369.381469907406</c:v>
                </c:pt>
                <c:pt idx="2498">
                  <c:v>44369.381481481483</c:v>
                </c:pt>
                <c:pt idx="2499">
                  <c:v>44369.381493055553</c:v>
                </c:pt>
                <c:pt idx="2500">
                  <c:v>44369.381504629629</c:v>
                </c:pt>
                <c:pt idx="2501">
                  <c:v>44369.381516203706</c:v>
                </c:pt>
                <c:pt idx="2502">
                  <c:v>44369.381527777776</c:v>
                </c:pt>
                <c:pt idx="2503">
                  <c:v>44369.381539351853</c:v>
                </c:pt>
                <c:pt idx="2504">
                  <c:v>44369.381550925929</c:v>
                </c:pt>
                <c:pt idx="2505">
                  <c:v>44369.381562499999</c:v>
                </c:pt>
                <c:pt idx="2506">
                  <c:v>44369.381574074076</c:v>
                </c:pt>
                <c:pt idx="2507">
                  <c:v>44369.381585648145</c:v>
                </c:pt>
                <c:pt idx="2508">
                  <c:v>44369.381597222222</c:v>
                </c:pt>
                <c:pt idx="2509">
                  <c:v>44369.381608796299</c:v>
                </c:pt>
                <c:pt idx="2510">
                  <c:v>44369.381620370368</c:v>
                </c:pt>
                <c:pt idx="2511">
                  <c:v>44369.381631944445</c:v>
                </c:pt>
                <c:pt idx="2512">
                  <c:v>44369.381643518522</c:v>
                </c:pt>
                <c:pt idx="2513">
                  <c:v>44369.381655092591</c:v>
                </c:pt>
                <c:pt idx="2514">
                  <c:v>44369.381666666668</c:v>
                </c:pt>
                <c:pt idx="2515">
                  <c:v>44369.381678240738</c:v>
                </c:pt>
                <c:pt idx="2516">
                  <c:v>44369.381689814814</c:v>
                </c:pt>
                <c:pt idx="2517">
                  <c:v>44369.381701388891</c:v>
                </c:pt>
                <c:pt idx="2518">
                  <c:v>44369.381712962961</c:v>
                </c:pt>
                <c:pt idx="2519">
                  <c:v>44369.381724537037</c:v>
                </c:pt>
                <c:pt idx="2520">
                  <c:v>44369.381736111114</c:v>
                </c:pt>
                <c:pt idx="2521">
                  <c:v>44369.381747685184</c:v>
                </c:pt>
                <c:pt idx="2522">
                  <c:v>44369.38175925926</c:v>
                </c:pt>
                <c:pt idx="2523">
                  <c:v>44369.38177083333</c:v>
                </c:pt>
                <c:pt idx="2524">
                  <c:v>44369.381782407407</c:v>
                </c:pt>
                <c:pt idx="2525">
                  <c:v>44369.381793981483</c:v>
                </c:pt>
                <c:pt idx="2526">
                  <c:v>44369.381805555553</c:v>
                </c:pt>
                <c:pt idx="2527">
                  <c:v>44369.38181712963</c:v>
                </c:pt>
                <c:pt idx="2528">
                  <c:v>44369.381828703707</c:v>
                </c:pt>
                <c:pt idx="2529">
                  <c:v>44369.381840277776</c:v>
                </c:pt>
                <c:pt idx="2530">
                  <c:v>44369.381851851853</c:v>
                </c:pt>
                <c:pt idx="2531">
                  <c:v>44369.381863425922</c:v>
                </c:pt>
                <c:pt idx="2532">
                  <c:v>44369.381874999999</c:v>
                </c:pt>
                <c:pt idx="2533">
                  <c:v>44369.381886574076</c:v>
                </c:pt>
                <c:pt idx="2534">
                  <c:v>44369.381898148145</c:v>
                </c:pt>
                <c:pt idx="2535">
                  <c:v>44369.381909722222</c:v>
                </c:pt>
                <c:pt idx="2536">
                  <c:v>44369.381921296299</c:v>
                </c:pt>
                <c:pt idx="2537">
                  <c:v>44369.381932870368</c:v>
                </c:pt>
                <c:pt idx="2538">
                  <c:v>44369.381944444445</c:v>
                </c:pt>
                <c:pt idx="2539">
                  <c:v>44369.381956018522</c:v>
                </c:pt>
                <c:pt idx="2540">
                  <c:v>44369.381967592592</c:v>
                </c:pt>
                <c:pt idx="2541">
                  <c:v>44369.381979166668</c:v>
                </c:pt>
                <c:pt idx="2542">
                  <c:v>44369.381990740738</c:v>
                </c:pt>
                <c:pt idx="2543">
                  <c:v>44369.382002314815</c:v>
                </c:pt>
                <c:pt idx="2544">
                  <c:v>44369.382013888891</c:v>
                </c:pt>
                <c:pt idx="2545">
                  <c:v>44369.382025462961</c:v>
                </c:pt>
                <c:pt idx="2546">
                  <c:v>44369.382037037038</c:v>
                </c:pt>
                <c:pt idx="2547">
                  <c:v>44369.382048611114</c:v>
                </c:pt>
                <c:pt idx="2548">
                  <c:v>44369.382060185184</c:v>
                </c:pt>
                <c:pt idx="2549">
                  <c:v>44369.382071759261</c:v>
                </c:pt>
                <c:pt idx="2550">
                  <c:v>44369.38208333333</c:v>
                </c:pt>
                <c:pt idx="2551">
                  <c:v>44369.382094907407</c:v>
                </c:pt>
                <c:pt idx="2552">
                  <c:v>44369.382106481484</c:v>
                </c:pt>
                <c:pt idx="2553">
                  <c:v>44369.382118055553</c:v>
                </c:pt>
                <c:pt idx="2554">
                  <c:v>44369.38212962963</c:v>
                </c:pt>
                <c:pt idx="2555">
                  <c:v>44369.382141203707</c:v>
                </c:pt>
                <c:pt idx="2556">
                  <c:v>44369.382152777776</c:v>
                </c:pt>
                <c:pt idx="2557">
                  <c:v>44369.382164351853</c:v>
                </c:pt>
                <c:pt idx="2558">
                  <c:v>44369.382175925923</c:v>
                </c:pt>
                <c:pt idx="2559">
                  <c:v>44369.382187499999</c:v>
                </c:pt>
                <c:pt idx="2560">
                  <c:v>44369.382199074076</c:v>
                </c:pt>
                <c:pt idx="2561">
                  <c:v>44369.382210648146</c:v>
                </c:pt>
                <c:pt idx="2562">
                  <c:v>44369.382222222222</c:v>
                </c:pt>
                <c:pt idx="2563">
                  <c:v>44369.382233796299</c:v>
                </c:pt>
                <c:pt idx="2564">
                  <c:v>44369.382245370369</c:v>
                </c:pt>
                <c:pt idx="2565">
                  <c:v>44369.382256944446</c:v>
                </c:pt>
                <c:pt idx="2566">
                  <c:v>44369.382268518515</c:v>
                </c:pt>
                <c:pt idx="2567">
                  <c:v>44369.382280092592</c:v>
                </c:pt>
                <c:pt idx="2568">
                  <c:v>44369.382291666669</c:v>
                </c:pt>
                <c:pt idx="2569">
                  <c:v>44369.382303240738</c:v>
                </c:pt>
                <c:pt idx="2570">
                  <c:v>44369.382314814815</c:v>
                </c:pt>
                <c:pt idx="2571">
                  <c:v>44369.382326388892</c:v>
                </c:pt>
                <c:pt idx="2572">
                  <c:v>44369.382337962961</c:v>
                </c:pt>
                <c:pt idx="2573">
                  <c:v>44369.382349537038</c:v>
                </c:pt>
                <c:pt idx="2574">
                  <c:v>44369.382361111115</c:v>
                </c:pt>
                <c:pt idx="2575">
                  <c:v>44369.382372685184</c:v>
                </c:pt>
                <c:pt idx="2576">
                  <c:v>44369.382384259261</c:v>
                </c:pt>
                <c:pt idx="2577">
                  <c:v>44369.382395833331</c:v>
                </c:pt>
                <c:pt idx="2578">
                  <c:v>44369.382407407407</c:v>
                </c:pt>
                <c:pt idx="2579">
                  <c:v>44369.382418981484</c:v>
                </c:pt>
                <c:pt idx="2580">
                  <c:v>44369.382430555554</c:v>
                </c:pt>
                <c:pt idx="2581">
                  <c:v>44369.38244212963</c:v>
                </c:pt>
                <c:pt idx="2582">
                  <c:v>44369.382453703707</c:v>
                </c:pt>
                <c:pt idx="2583">
                  <c:v>44369.382465277777</c:v>
                </c:pt>
                <c:pt idx="2584">
                  <c:v>44369.382476851853</c:v>
                </c:pt>
                <c:pt idx="2585">
                  <c:v>44369.382488425923</c:v>
                </c:pt>
                <c:pt idx="2586">
                  <c:v>44369.3825</c:v>
                </c:pt>
                <c:pt idx="2587">
                  <c:v>44369.382511574076</c:v>
                </c:pt>
                <c:pt idx="2588">
                  <c:v>44369.382523148146</c:v>
                </c:pt>
                <c:pt idx="2589">
                  <c:v>44369.382534722223</c:v>
                </c:pt>
                <c:pt idx="2590">
                  <c:v>44369.3825462963</c:v>
                </c:pt>
                <c:pt idx="2591">
                  <c:v>44369.382557870369</c:v>
                </c:pt>
                <c:pt idx="2592">
                  <c:v>44369.382569444446</c:v>
                </c:pt>
                <c:pt idx="2593">
                  <c:v>44369.382581018515</c:v>
                </c:pt>
                <c:pt idx="2594">
                  <c:v>44369.382592592592</c:v>
                </c:pt>
                <c:pt idx="2595">
                  <c:v>44369.382604166669</c:v>
                </c:pt>
                <c:pt idx="2596">
                  <c:v>44369.382615740738</c:v>
                </c:pt>
                <c:pt idx="2597">
                  <c:v>44369.382627314815</c:v>
                </c:pt>
                <c:pt idx="2598">
                  <c:v>44369.382638888892</c:v>
                </c:pt>
                <c:pt idx="2599">
                  <c:v>44369.382650462961</c:v>
                </c:pt>
                <c:pt idx="2600">
                  <c:v>44369.382662037038</c:v>
                </c:pt>
                <c:pt idx="2601">
                  <c:v>44369.382673611108</c:v>
                </c:pt>
                <c:pt idx="2602">
                  <c:v>44369.382685185185</c:v>
                </c:pt>
                <c:pt idx="2603">
                  <c:v>44369.382696759261</c:v>
                </c:pt>
                <c:pt idx="2604">
                  <c:v>44369.382708333331</c:v>
                </c:pt>
                <c:pt idx="2605">
                  <c:v>44369.382719907408</c:v>
                </c:pt>
                <c:pt idx="2606">
                  <c:v>44369.382731481484</c:v>
                </c:pt>
                <c:pt idx="2607">
                  <c:v>44369.382743055554</c:v>
                </c:pt>
                <c:pt idx="2608">
                  <c:v>44369.382754629631</c:v>
                </c:pt>
                <c:pt idx="2609">
                  <c:v>44369.3827662037</c:v>
                </c:pt>
                <c:pt idx="2610">
                  <c:v>44369.382777777777</c:v>
                </c:pt>
                <c:pt idx="2611">
                  <c:v>44369.382789351854</c:v>
                </c:pt>
                <c:pt idx="2612">
                  <c:v>44369.382800925923</c:v>
                </c:pt>
                <c:pt idx="2613">
                  <c:v>44369.3828125</c:v>
                </c:pt>
                <c:pt idx="2614">
                  <c:v>44369.382824074077</c:v>
                </c:pt>
                <c:pt idx="2615">
                  <c:v>44369.382835648146</c:v>
                </c:pt>
                <c:pt idx="2616">
                  <c:v>44369.382847222223</c:v>
                </c:pt>
                <c:pt idx="2617">
                  <c:v>44369.3828587963</c:v>
                </c:pt>
                <c:pt idx="2618">
                  <c:v>44369.382870370369</c:v>
                </c:pt>
                <c:pt idx="2619">
                  <c:v>44369.382881944446</c:v>
                </c:pt>
                <c:pt idx="2620">
                  <c:v>44369.382893518516</c:v>
                </c:pt>
                <c:pt idx="2621">
                  <c:v>44369.382905092592</c:v>
                </c:pt>
                <c:pt idx="2622">
                  <c:v>44369.382916666669</c:v>
                </c:pt>
                <c:pt idx="2623">
                  <c:v>44369.382928240739</c:v>
                </c:pt>
                <c:pt idx="2624">
                  <c:v>44369.382939814815</c:v>
                </c:pt>
                <c:pt idx="2625">
                  <c:v>44369.382951388892</c:v>
                </c:pt>
                <c:pt idx="2626">
                  <c:v>44369.382962962962</c:v>
                </c:pt>
                <c:pt idx="2627">
                  <c:v>44369.382974537039</c:v>
                </c:pt>
                <c:pt idx="2628">
                  <c:v>44369.382986111108</c:v>
                </c:pt>
                <c:pt idx="2629">
                  <c:v>44369.382997685185</c:v>
                </c:pt>
                <c:pt idx="2630">
                  <c:v>44369.383009259262</c:v>
                </c:pt>
                <c:pt idx="2631">
                  <c:v>44369.383020833331</c:v>
                </c:pt>
                <c:pt idx="2632">
                  <c:v>44369.383032407408</c:v>
                </c:pt>
                <c:pt idx="2633">
                  <c:v>44369.383043981485</c:v>
                </c:pt>
                <c:pt idx="2634">
                  <c:v>44369.383055555554</c:v>
                </c:pt>
                <c:pt idx="2635">
                  <c:v>44369.383067129631</c:v>
                </c:pt>
                <c:pt idx="2636">
                  <c:v>44369.3830787037</c:v>
                </c:pt>
                <c:pt idx="2637">
                  <c:v>44369.383090277777</c:v>
                </c:pt>
                <c:pt idx="2638">
                  <c:v>44369.383101851854</c:v>
                </c:pt>
                <c:pt idx="2639">
                  <c:v>44369.383113425924</c:v>
                </c:pt>
                <c:pt idx="2640">
                  <c:v>44369.383125</c:v>
                </c:pt>
                <c:pt idx="2641">
                  <c:v>44369.383136574077</c:v>
                </c:pt>
                <c:pt idx="2642">
                  <c:v>44369.383148148147</c:v>
                </c:pt>
                <c:pt idx="2643">
                  <c:v>44369.383159722223</c:v>
                </c:pt>
                <c:pt idx="2644">
                  <c:v>44369.383171296293</c:v>
                </c:pt>
                <c:pt idx="2645">
                  <c:v>44369.38318287037</c:v>
                </c:pt>
                <c:pt idx="2646">
                  <c:v>44369.383194444446</c:v>
                </c:pt>
                <c:pt idx="2647">
                  <c:v>44369.383206018516</c:v>
                </c:pt>
                <c:pt idx="2648">
                  <c:v>44369.383217592593</c:v>
                </c:pt>
                <c:pt idx="2649">
                  <c:v>44369.383229166669</c:v>
                </c:pt>
                <c:pt idx="2650">
                  <c:v>44369.383240740739</c:v>
                </c:pt>
                <c:pt idx="2651">
                  <c:v>44369.383252314816</c:v>
                </c:pt>
                <c:pt idx="2652">
                  <c:v>44369.383263888885</c:v>
                </c:pt>
                <c:pt idx="2653">
                  <c:v>44369.383275462962</c:v>
                </c:pt>
                <c:pt idx="2654">
                  <c:v>44369.383287037039</c:v>
                </c:pt>
                <c:pt idx="2655">
                  <c:v>44369.383298611108</c:v>
                </c:pt>
                <c:pt idx="2656">
                  <c:v>44369.383310185185</c:v>
                </c:pt>
                <c:pt idx="2657">
                  <c:v>44369.383321759262</c:v>
                </c:pt>
                <c:pt idx="2658">
                  <c:v>44369.383333333331</c:v>
                </c:pt>
                <c:pt idx="2659">
                  <c:v>44369.383344907408</c:v>
                </c:pt>
                <c:pt idx="2660">
                  <c:v>44369.383356481485</c:v>
                </c:pt>
                <c:pt idx="2661">
                  <c:v>44369.383368055554</c:v>
                </c:pt>
                <c:pt idx="2662">
                  <c:v>44369.383379629631</c:v>
                </c:pt>
                <c:pt idx="2663">
                  <c:v>44369.383391203701</c:v>
                </c:pt>
                <c:pt idx="2664">
                  <c:v>44369.383402777778</c:v>
                </c:pt>
                <c:pt idx="2665">
                  <c:v>44369.383414351854</c:v>
                </c:pt>
                <c:pt idx="2666">
                  <c:v>44369.383425925924</c:v>
                </c:pt>
                <c:pt idx="2667">
                  <c:v>44369.383437500001</c:v>
                </c:pt>
                <c:pt idx="2668">
                  <c:v>44369.383449074077</c:v>
                </c:pt>
                <c:pt idx="2669">
                  <c:v>44369.383460648147</c:v>
                </c:pt>
                <c:pt idx="2670">
                  <c:v>44369.383472222224</c:v>
                </c:pt>
                <c:pt idx="2671">
                  <c:v>44369.383483796293</c:v>
                </c:pt>
                <c:pt idx="2672">
                  <c:v>44369.38349537037</c:v>
                </c:pt>
                <c:pt idx="2673">
                  <c:v>44369.383506944447</c:v>
                </c:pt>
                <c:pt idx="2674">
                  <c:v>44369.383518518516</c:v>
                </c:pt>
                <c:pt idx="2675">
                  <c:v>44369.383530092593</c:v>
                </c:pt>
                <c:pt idx="2676">
                  <c:v>44369.38354166667</c:v>
                </c:pt>
                <c:pt idx="2677">
                  <c:v>44369.383553240739</c:v>
                </c:pt>
                <c:pt idx="2678">
                  <c:v>44369.383564814816</c:v>
                </c:pt>
                <c:pt idx="2679">
                  <c:v>44369.383576388886</c:v>
                </c:pt>
                <c:pt idx="2680">
                  <c:v>44369.383587962962</c:v>
                </c:pt>
                <c:pt idx="2681">
                  <c:v>44369.383599537039</c:v>
                </c:pt>
                <c:pt idx="2682">
                  <c:v>44369.383611111109</c:v>
                </c:pt>
                <c:pt idx="2683">
                  <c:v>44369.383622685185</c:v>
                </c:pt>
                <c:pt idx="2684">
                  <c:v>44369.383634259262</c:v>
                </c:pt>
                <c:pt idx="2685">
                  <c:v>44369.383645833332</c:v>
                </c:pt>
                <c:pt idx="2686">
                  <c:v>44369.383657407408</c:v>
                </c:pt>
                <c:pt idx="2687">
                  <c:v>44369.383668981478</c:v>
                </c:pt>
                <c:pt idx="2688">
                  <c:v>44369.383680555555</c:v>
                </c:pt>
                <c:pt idx="2689">
                  <c:v>44369.383692129632</c:v>
                </c:pt>
                <c:pt idx="2690">
                  <c:v>44369.383703703701</c:v>
                </c:pt>
                <c:pt idx="2691">
                  <c:v>44369.383715277778</c:v>
                </c:pt>
                <c:pt idx="2692">
                  <c:v>44369.383726851855</c:v>
                </c:pt>
                <c:pt idx="2693">
                  <c:v>44369.383738425924</c:v>
                </c:pt>
                <c:pt idx="2694">
                  <c:v>44369.383750000001</c:v>
                </c:pt>
                <c:pt idx="2695">
                  <c:v>44369.383761574078</c:v>
                </c:pt>
                <c:pt idx="2696">
                  <c:v>44369.383773148147</c:v>
                </c:pt>
                <c:pt idx="2697">
                  <c:v>44369.383784722224</c:v>
                </c:pt>
                <c:pt idx="2698">
                  <c:v>44369.383796296293</c:v>
                </c:pt>
                <c:pt idx="2699">
                  <c:v>44369.38380787037</c:v>
                </c:pt>
                <c:pt idx="2700">
                  <c:v>44369.383819444447</c:v>
                </c:pt>
                <c:pt idx="2701">
                  <c:v>44369.383831018517</c:v>
                </c:pt>
                <c:pt idx="2702">
                  <c:v>44369.383842592593</c:v>
                </c:pt>
                <c:pt idx="2703">
                  <c:v>44369.38385416667</c:v>
                </c:pt>
                <c:pt idx="2704">
                  <c:v>44369.38386574074</c:v>
                </c:pt>
                <c:pt idx="2705">
                  <c:v>44369.383877314816</c:v>
                </c:pt>
                <c:pt idx="2706">
                  <c:v>44369.383888888886</c:v>
                </c:pt>
                <c:pt idx="2707">
                  <c:v>44369.383900462963</c:v>
                </c:pt>
                <c:pt idx="2708">
                  <c:v>44369.383912037039</c:v>
                </c:pt>
                <c:pt idx="2709">
                  <c:v>44369.383923611109</c:v>
                </c:pt>
                <c:pt idx="2710">
                  <c:v>44369.383935185186</c:v>
                </c:pt>
                <c:pt idx="2711">
                  <c:v>44369.383946759262</c:v>
                </c:pt>
                <c:pt idx="2712">
                  <c:v>44369.383958333332</c:v>
                </c:pt>
                <c:pt idx="2713">
                  <c:v>44369.383969907409</c:v>
                </c:pt>
                <c:pt idx="2714">
                  <c:v>44369.383981481478</c:v>
                </c:pt>
                <c:pt idx="2715">
                  <c:v>44369.383993055555</c:v>
                </c:pt>
                <c:pt idx="2716">
                  <c:v>44369.384004629632</c:v>
                </c:pt>
                <c:pt idx="2717">
                  <c:v>44369.384016203701</c:v>
                </c:pt>
                <c:pt idx="2718">
                  <c:v>44369.384027777778</c:v>
                </c:pt>
                <c:pt idx="2719">
                  <c:v>44369.384039351855</c:v>
                </c:pt>
                <c:pt idx="2720">
                  <c:v>44369.384050925924</c:v>
                </c:pt>
                <c:pt idx="2721">
                  <c:v>44369.384062500001</c:v>
                </c:pt>
                <c:pt idx="2722">
                  <c:v>44369.384074074071</c:v>
                </c:pt>
                <c:pt idx="2723">
                  <c:v>44369.384085648147</c:v>
                </c:pt>
                <c:pt idx="2724">
                  <c:v>44369.384097222224</c:v>
                </c:pt>
                <c:pt idx="2725">
                  <c:v>44369.384108796294</c:v>
                </c:pt>
                <c:pt idx="2726">
                  <c:v>44369.384120370371</c:v>
                </c:pt>
                <c:pt idx="2727">
                  <c:v>44369.384131944447</c:v>
                </c:pt>
                <c:pt idx="2728">
                  <c:v>44369.384143518517</c:v>
                </c:pt>
                <c:pt idx="2729">
                  <c:v>44369.384155092594</c:v>
                </c:pt>
                <c:pt idx="2730">
                  <c:v>44369.384166666663</c:v>
                </c:pt>
                <c:pt idx="2731">
                  <c:v>44369.38417824074</c:v>
                </c:pt>
                <c:pt idx="2732">
                  <c:v>44369.384189814817</c:v>
                </c:pt>
                <c:pt idx="2733">
                  <c:v>44369.384201388886</c:v>
                </c:pt>
                <c:pt idx="2734">
                  <c:v>44369.384212962963</c:v>
                </c:pt>
                <c:pt idx="2735">
                  <c:v>44369.38422453704</c:v>
                </c:pt>
                <c:pt idx="2736">
                  <c:v>44369.384236111109</c:v>
                </c:pt>
                <c:pt idx="2737">
                  <c:v>44369.384247685186</c:v>
                </c:pt>
                <c:pt idx="2738">
                  <c:v>44369.384259259263</c:v>
                </c:pt>
                <c:pt idx="2739">
                  <c:v>44369.384270833332</c:v>
                </c:pt>
                <c:pt idx="2740">
                  <c:v>44369.384282407409</c:v>
                </c:pt>
                <c:pt idx="2741">
                  <c:v>44369.384293981479</c:v>
                </c:pt>
                <c:pt idx="2742">
                  <c:v>44369.384305555555</c:v>
                </c:pt>
                <c:pt idx="2743">
                  <c:v>44369.384317129632</c:v>
                </c:pt>
                <c:pt idx="2744">
                  <c:v>44369.384328703702</c:v>
                </c:pt>
                <c:pt idx="2745">
                  <c:v>44369.384340277778</c:v>
                </c:pt>
                <c:pt idx="2746">
                  <c:v>44369.384351851855</c:v>
                </c:pt>
                <c:pt idx="2747">
                  <c:v>44369.384363425925</c:v>
                </c:pt>
                <c:pt idx="2748">
                  <c:v>44369.384375000001</c:v>
                </c:pt>
                <c:pt idx="2749">
                  <c:v>44369.384386574071</c:v>
                </c:pt>
                <c:pt idx="2750">
                  <c:v>44369.384398148148</c:v>
                </c:pt>
                <c:pt idx="2751">
                  <c:v>44369.384409722225</c:v>
                </c:pt>
                <c:pt idx="2752">
                  <c:v>44369.384421296294</c:v>
                </c:pt>
                <c:pt idx="2753">
                  <c:v>44369.384432870371</c:v>
                </c:pt>
                <c:pt idx="2754">
                  <c:v>44369.384444444448</c:v>
                </c:pt>
                <c:pt idx="2755">
                  <c:v>44369.384456018517</c:v>
                </c:pt>
                <c:pt idx="2756">
                  <c:v>44369.384467592594</c:v>
                </c:pt>
                <c:pt idx="2757">
                  <c:v>44369.384479166663</c:v>
                </c:pt>
                <c:pt idx="2758">
                  <c:v>44369.38449074074</c:v>
                </c:pt>
                <c:pt idx="2759">
                  <c:v>44369.384502314817</c:v>
                </c:pt>
                <c:pt idx="2760">
                  <c:v>44369.384513888886</c:v>
                </c:pt>
                <c:pt idx="2761">
                  <c:v>44369.384525462963</c:v>
                </c:pt>
                <c:pt idx="2762">
                  <c:v>44369.38453703704</c:v>
                </c:pt>
                <c:pt idx="2763">
                  <c:v>44369.384548611109</c:v>
                </c:pt>
                <c:pt idx="2764">
                  <c:v>44369.384560185186</c:v>
                </c:pt>
                <c:pt idx="2765">
                  <c:v>44369.384571759256</c:v>
                </c:pt>
                <c:pt idx="2766">
                  <c:v>44369.384583333333</c:v>
                </c:pt>
                <c:pt idx="2767">
                  <c:v>44369.384594907409</c:v>
                </c:pt>
                <c:pt idx="2768">
                  <c:v>44369.384606481479</c:v>
                </c:pt>
                <c:pt idx="2769">
                  <c:v>44369.384618055556</c:v>
                </c:pt>
                <c:pt idx="2770">
                  <c:v>44369.384629629632</c:v>
                </c:pt>
                <c:pt idx="2771">
                  <c:v>44369.384641203702</c:v>
                </c:pt>
                <c:pt idx="2772">
                  <c:v>44369.384652777779</c:v>
                </c:pt>
                <c:pt idx="2773">
                  <c:v>44369.384664351855</c:v>
                </c:pt>
                <c:pt idx="2774">
                  <c:v>44369.384675925925</c:v>
                </c:pt>
                <c:pt idx="2775">
                  <c:v>44369.384687500002</c:v>
                </c:pt>
                <c:pt idx="2776">
                  <c:v>44369.384699074071</c:v>
                </c:pt>
                <c:pt idx="2777">
                  <c:v>44369.384710648148</c:v>
                </c:pt>
                <c:pt idx="2778">
                  <c:v>44369.384722222225</c:v>
                </c:pt>
                <c:pt idx="2779">
                  <c:v>44369.384733796294</c:v>
                </c:pt>
                <c:pt idx="2780">
                  <c:v>44369.384745370371</c:v>
                </c:pt>
                <c:pt idx="2781">
                  <c:v>44369.384756944448</c:v>
                </c:pt>
                <c:pt idx="2782">
                  <c:v>44369.384768518517</c:v>
                </c:pt>
                <c:pt idx="2783">
                  <c:v>44369.384780092594</c:v>
                </c:pt>
                <c:pt idx="2784">
                  <c:v>44369.384791666664</c:v>
                </c:pt>
                <c:pt idx="2785">
                  <c:v>44369.38480324074</c:v>
                </c:pt>
                <c:pt idx="2786">
                  <c:v>44369.384814814817</c:v>
                </c:pt>
                <c:pt idx="2787">
                  <c:v>44369.384826388887</c:v>
                </c:pt>
                <c:pt idx="2788">
                  <c:v>44369.384837962964</c:v>
                </c:pt>
                <c:pt idx="2789">
                  <c:v>44369.38484953704</c:v>
                </c:pt>
                <c:pt idx="2790">
                  <c:v>44369.38486111111</c:v>
                </c:pt>
                <c:pt idx="2791">
                  <c:v>44369.384872685187</c:v>
                </c:pt>
                <c:pt idx="2792">
                  <c:v>44369.384884259256</c:v>
                </c:pt>
                <c:pt idx="2793">
                  <c:v>44369.384895833333</c:v>
                </c:pt>
                <c:pt idx="2794">
                  <c:v>44369.38490740741</c:v>
                </c:pt>
                <c:pt idx="2795">
                  <c:v>44369.384918981479</c:v>
                </c:pt>
                <c:pt idx="2796">
                  <c:v>44369.384930555556</c:v>
                </c:pt>
                <c:pt idx="2797">
                  <c:v>44369.384942129633</c:v>
                </c:pt>
                <c:pt idx="2798">
                  <c:v>44369.384953703702</c:v>
                </c:pt>
                <c:pt idx="2799">
                  <c:v>44369.384965277779</c:v>
                </c:pt>
                <c:pt idx="2800">
                  <c:v>44369.384976851848</c:v>
                </c:pt>
                <c:pt idx="2801">
                  <c:v>44369.384988425925</c:v>
                </c:pt>
                <c:pt idx="2802">
                  <c:v>44369.385000000002</c:v>
                </c:pt>
                <c:pt idx="2803">
                  <c:v>44369.385011574072</c:v>
                </c:pt>
                <c:pt idx="2804">
                  <c:v>44369.385023148148</c:v>
                </c:pt>
                <c:pt idx="2805">
                  <c:v>44369.385034722225</c:v>
                </c:pt>
                <c:pt idx="2806">
                  <c:v>44369.385046296295</c:v>
                </c:pt>
                <c:pt idx="2807">
                  <c:v>44369.385057870371</c:v>
                </c:pt>
                <c:pt idx="2808">
                  <c:v>44369.385069444441</c:v>
                </c:pt>
                <c:pt idx="2809">
                  <c:v>44369.385081018518</c:v>
                </c:pt>
                <c:pt idx="2810">
                  <c:v>44369.385092592594</c:v>
                </c:pt>
                <c:pt idx="2811">
                  <c:v>44369.385104166664</c:v>
                </c:pt>
                <c:pt idx="2812">
                  <c:v>44369.385115740741</c:v>
                </c:pt>
                <c:pt idx="2813">
                  <c:v>44369.385127314818</c:v>
                </c:pt>
                <c:pt idx="2814">
                  <c:v>44369.385138888887</c:v>
                </c:pt>
                <c:pt idx="2815">
                  <c:v>44369.385150462964</c:v>
                </c:pt>
                <c:pt idx="2816">
                  <c:v>44369.385162037041</c:v>
                </c:pt>
                <c:pt idx="2817">
                  <c:v>44369.38517361111</c:v>
                </c:pt>
                <c:pt idx="2818">
                  <c:v>44369.385185185187</c:v>
                </c:pt>
                <c:pt idx="2819">
                  <c:v>44369.385196759256</c:v>
                </c:pt>
                <c:pt idx="2820">
                  <c:v>44369.385208333333</c:v>
                </c:pt>
                <c:pt idx="2821">
                  <c:v>44369.38521990741</c:v>
                </c:pt>
                <c:pt idx="2822">
                  <c:v>44369.385231481479</c:v>
                </c:pt>
                <c:pt idx="2823">
                  <c:v>44369.385243055556</c:v>
                </c:pt>
                <c:pt idx="2824">
                  <c:v>44369.385254629633</c:v>
                </c:pt>
                <c:pt idx="2825">
                  <c:v>44369.385266203702</c:v>
                </c:pt>
                <c:pt idx="2826">
                  <c:v>44369.385277777779</c:v>
                </c:pt>
                <c:pt idx="2827">
                  <c:v>44369.385289351849</c:v>
                </c:pt>
                <c:pt idx="2828">
                  <c:v>44369.385300925926</c:v>
                </c:pt>
                <c:pt idx="2829">
                  <c:v>44369.385312500002</c:v>
                </c:pt>
                <c:pt idx="2830">
                  <c:v>44369.385324074072</c:v>
                </c:pt>
                <c:pt idx="2831">
                  <c:v>44369.385335648149</c:v>
                </c:pt>
                <c:pt idx="2832">
                  <c:v>44369.385347222225</c:v>
                </c:pt>
                <c:pt idx="2833">
                  <c:v>44369.385358796295</c:v>
                </c:pt>
                <c:pt idx="2834">
                  <c:v>44369.385370370372</c:v>
                </c:pt>
                <c:pt idx="2835">
                  <c:v>44369.385381944441</c:v>
                </c:pt>
                <c:pt idx="2836">
                  <c:v>44369.385393518518</c:v>
                </c:pt>
                <c:pt idx="2837">
                  <c:v>44369.385405092595</c:v>
                </c:pt>
                <c:pt idx="2838">
                  <c:v>44369.385416666664</c:v>
                </c:pt>
                <c:pt idx="2839">
                  <c:v>44369.385428240741</c:v>
                </c:pt>
                <c:pt idx="2840">
                  <c:v>44369.385439814818</c:v>
                </c:pt>
                <c:pt idx="2841">
                  <c:v>44369.385451388887</c:v>
                </c:pt>
                <c:pt idx="2842">
                  <c:v>44369.385462962964</c:v>
                </c:pt>
                <c:pt idx="2843">
                  <c:v>44369.385474537034</c:v>
                </c:pt>
                <c:pt idx="2844">
                  <c:v>44369.38548611111</c:v>
                </c:pt>
                <c:pt idx="2845">
                  <c:v>44369.385497685187</c:v>
                </c:pt>
                <c:pt idx="2846">
                  <c:v>44369.385509259257</c:v>
                </c:pt>
                <c:pt idx="2847">
                  <c:v>44369.385520833333</c:v>
                </c:pt>
                <c:pt idx="2848">
                  <c:v>44369.38553240741</c:v>
                </c:pt>
                <c:pt idx="2849">
                  <c:v>44369.38554398148</c:v>
                </c:pt>
                <c:pt idx="2850">
                  <c:v>44369.385555555556</c:v>
                </c:pt>
                <c:pt idx="2851">
                  <c:v>44369.385567129626</c:v>
                </c:pt>
                <c:pt idx="2852">
                  <c:v>44369.385578703703</c:v>
                </c:pt>
                <c:pt idx="2853">
                  <c:v>44369.38559027778</c:v>
                </c:pt>
                <c:pt idx="2854">
                  <c:v>44369.385601851849</c:v>
                </c:pt>
                <c:pt idx="2855">
                  <c:v>44369.385613425926</c:v>
                </c:pt>
                <c:pt idx="2856">
                  <c:v>44369.385625000003</c:v>
                </c:pt>
                <c:pt idx="2857">
                  <c:v>44369.385636574072</c:v>
                </c:pt>
                <c:pt idx="2858">
                  <c:v>44369.385648148149</c:v>
                </c:pt>
                <c:pt idx="2859">
                  <c:v>44369.385659722226</c:v>
                </c:pt>
                <c:pt idx="2860">
                  <c:v>44369.385671296295</c:v>
                </c:pt>
                <c:pt idx="2861">
                  <c:v>44369.385682870372</c:v>
                </c:pt>
                <c:pt idx="2862">
                  <c:v>44369.385694444441</c:v>
                </c:pt>
                <c:pt idx="2863">
                  <c:v>44369.385706018518</c:v>
                </c:pt>
                <c:pt idx="2864">
                  <c:v>44369.385717592595</c:v>
                </c:pt>
                <c:pt idx="2865">
                  <c:v>44369.385729166665</c:v>
                </c:pt>
                <c:pt idx="2866">
                  <c:v>44369.385740740741</c:v>
                </c:pt>
                <c:pt idx="2867">
                  <c:v>44369.385752314818</c:v>
                </c:pt>
                <c:pt idx="2868">
                  <c:v>44369.385763888888</c:v>
                </c:pt>
                <c:pt idx="2869">
                  <c:v>44369.385775462964</c:v>
                </c:pt>
                <c:pt idx="2870">
                  <c:v>44369.385787037034</c:v>
                </c:pt>
                <c:pt idx="2871">
                  <c:v>44369.385798611111</c:v>
                </c:pt>
                <c:pt idx="2872">
                  <c:v>44369.385810185187</c:v>
                </c:pt>
                <c:pt idx="2873">
                  <c:v>44369.385821759257</c:v>
                </c:pt>
                <c:pt idx="2874">
                  <c:v>44369.385833333334</c:v>
                </c:pt>
                <c:pt idx="2875">
                  <c:v>44369.385844907411</c:v>
                </c:pt>
                <c:pt idx="2876">
                  <c:v>44369.38585648148</c:v>
                </c:pt>
                <c:pt idx="2877">
                  <c:v>44369.385868055557</c:v>
                </c:pt>
                <c:pt idx="2878">
                  <c:v>44369.385879629626</c:v>
                </c:pt>
                <c:pt idx="2879">
                  <c:v>44369.385891203703</c:v>
                </c:pt>
                <c:pt idx="2880">
                  <c:v>44369.38590277778</c:v>
                </c:pt>
                <c:pt idx="2881">
                  <c:v>44369.385914351849</c:v>
                </c:pt>
                <c:pt idx="2882">
                  <c:v>44369.385925925926</c:v>
                </c:pt>
                <c:pt idx="2883">
                  <c:v>44369.385937500003</c:v>
                </c:pt>
                <c:pt idx="2884">
                  <c:v>44369.385949074072</c:v>
                </c:pt>
                <c:pt idx="2885">
                  <c:v>44369.385960648149</c:v>
                </c:pt>
                <c:pt idx="2886">
                  <c:v>44369.385972222219</c:v>
                </c:pt>
                <c:pt idx="2887">
                  <c:v>44369.385983796295</c:v>
                </c:pt>
                <c:pt idx="2888">
                  <c:v>44369.385995370372</c:v>
                </c:pt>
                <c:pt idx="2889">
                  <c:v>44369.386006944442</c:v>
                </c:pt>
                <c:pt idx="2890">
                  <c:v>44369.386018518519</c:v>
                </c:pt>
                <c:pt idx="2891">
                  <c:v>44369.386030092595</c:v>
                </c:pt>
                <c:pt idx="2892">
                  <c:v>44369.386041666665</c:v>
                </c:pt>
                <c:pt idx="2893">
                  <c:v>44369.386053240742</c:v>
                </c:pt>
                <c:pt idx="2894">
                  <c:v>44369.386064814818</c:v>
                </c:pt>
                <c:pt idx="2895">
                  <c:v>44369.386076388888</c:v>
                </c:pt>
                <c:pt idx="2896">
                  <c:v>44369.386087962965</c:v>
                </c:pt>
                <c:pt idx="2897">
                  <c:v>44369.386099537034</c:v>
                </c:pt>
                <c:pt idx="2898">
                  <c:v>44369.386111111111</c:v>
                </c:pt>
                <c:pt idx="2899">
                  <c:v>44369.386122685188</c:v>
                </c:pt>
                <c:pt idx="2900">
                  <c:v>44369.386134259257</c:v>
                </c:pt>
                <c:pt idx="2901">
                  <c:v>44369.386145833334</c:v>
                </c:pt>
                <c:pt idx="2902">
                  <c:v>44369.386157407411</c:v>
                </c:pt>
                <c:pt idx="2903">
                  <c:v>44369.38616898148</c:v>
                </c:pt>
                <c:pt idx="2904">
                  <c:v>44369.386180555557</c:v>
                </c:pt>
                <c:pt idx="2905">
                  <c:v>44369.386192129627</c:v>
                </c:pt>
                <c:pt idx="2906">
                  <c:v>44369.386203703703</c:v>
                </c:pt>
                <c:pt idx="2907">
                  <c:v>44369.38621527778</c:v>
                </c:pt>
                <c:pt idx="2908">
                  <c:v>44369.38622685185</c:v>
                </c:pt>
                <c:pt idx="2909">
                  <c:v>44369.386238425926</c:v>
                </c:pt>
                <c:pt idx="2910">
                  <c:v>44369.386250000003</c:v>
                </c:pt>
                <c:pt idx="2911">
                  <c:v>44369.386261574073</c:v>
                </c:pt>
                <c:pt idx="2912">
                  <c:v>44369.386273148149</c:v>
                </c:pt>
                <c:pt idx="2913">
                  <c:v>44369.386284722219</c:v>
                </c:pt>
                <c:pt idx="2914">
                  <c:v>44369.386296296296</c:v>
                </c:pt>
                <c:pt idx="2915">
                  <c:v>44369.386307870373</c:v>
                </c:pt>
                <c:pt idx="2916">
                  <c:v>44369.386319444442</c:v>
                </c:pt>
                <c:pt idx="2917">
                  <c:v>44369.386331018519</c:v>
                </c:pt>
                <c:pt idx="2918">
                  <c:v>44369.386342592596</c:v>
                </c:pt>
                <c:pt idx="2919">
                  <c:v>44369.386354166665</c:v>
                </c:pt>
                <c:pt idx="2920">
                  <c:v>44369.386365740742</c:v>
                </c:pt>
                <c:pt idx="2921">
                  <c:v>44369.386377314811</c:v>
                </c:pt>
                <c:pt idx="2922">
                  <c:v>44369.386388888888</c:v>
                </c:pt>
                <c:pt idx="2923">
                  <c:v>44369.386400462965</c:v>
                </c:pt>
                <c:pt idx="2924">
                  <c:v>44369.386412037034</c:v>
                </c:pt>
                <c:pt idx="2925">
                  <c:v>44369.386423611111</c:v>
                </c:pt>
                <c:pt idx="2926">
                  <c:v>44369.386435185188</c:v>
                </c:pt>
                <c:pt idx="2927">
                  <c:v>44369.386446759258</c:v>
                </c:pt>
                <c:pt idx="2928">
                  <c:v>44369.386458333334</c:v>
                </c:pt>
                <c:pt idx="2929">
                  <c:v>44369.386469907404</c:v>
                </c:pt>
                <c:pt idx="2930">
                  <c:v>44369.386481481481</c:v>
                </c:pt>
                <c:pt idx="2931">
                  <c:v>44369.386493055557</c:v>
                </c:pt>
                <c:pt idx="2932">
                  <c:v>44369.386504629627</c:v>
                </c:pt>
                <c:pt idx="2933">
                  <c:v>44369.386516203704</c:v>
                </c:pt>
                <c:pt idx="2934">
                  <c:v>44369.38652777778</c:v>
                </c:pt>
                <c:pt idx="2935">
                  <c:v>44369.38653935185</c:v>
                </c:pt>
                <c:pt idx="2936">
                  <c:v>44369.386550925927</c:v>
                </c:pt>
                <c:pt idx="2937">
                  <c:v>44369.386562500003</c:v>
                </c:pt>
                <c:pt idx="2938">
                  <c:v>44369.386574074073</c:v>
                </c:pt>
                <c:pt idx="2939">
                  <c:v>44369.38658564815</c:v>
                </c:pt>
                <c:pt idx="2940">
                  <c:v>44369.386597222219</c:v>
                </c:pt>
                <c:pt idx="2941">
                  <c:v>44369.386608796296</c:v>
                </c:pt>
                <c:pt idx="2942">
                  <c:v>44369.386620370373</c:v>
                </c:pt>
                <c:pt idx="2943">
                  <c:v>44369.386631944442</c:v>
                </c:pt>
                <c:pt idx="2944">
                  <c:v>44369.386643518519</c:v>
                </c:pt>
                <c:pt idx="2945">
                  <c:v>44369.386655092596</c:v>
                </c:pt>
                <c:pt idx="2946">
                  <c:v>44369.386666666665</c:v>
                </c:pt>
                <c:pt idx="2947">
                  <c:v>44369.386678240742</c:v>
                </c:pt>
                <c:pt idx="2948">
                  <c:v>44369.386689814812</c:v>
                </c:pt>
                <c:pt idx="2949">
                  <c:v>44369.386701388888</c:v>
                </c:pt>
                <c:pt idx="2950">
                  <c:v>44369.386712962965</c:v>
                </c:pt>
                <c:pt idx="2951">
                  <c:v>44369.386724537035</c:v>
                </c:pt>
                <c:pt idx="2952">
                  <c:v>44369.386736111112</c:v>
                </c:pt>
                <c:pt idx="2953">
                  <c:v>44369.386747685188</c:v>
                </c:pt>
                <c:pt idx="2954">
                  <c:v>44369.386759259258</c:v>
                </c:pt>
                <c:pt idx="2955">
                  <c:v>44369.386770833335</c:v>
                </c:pt>
                <c:pt idx="2956">
                  <c:v>44369.386782407404</c:v>
                </c:pt>
                <c:pt idx="2957">
                  <c:v>44369.386793981481</c:v>
                </c:pt>
                <c:pt idx="2958">
                  <c:v>44369.386805555558</c:v>
                </c:pt>
                <c:pt idx="2959">
                  <c:v>44369.386817129627</c:v>
                </c:pt>
                <c:pt idx="2960">
                  <c:v>44369.386828703704</c:v>
                </c:pt>
                <c:pt idx="2961">
                  <c:v>44369.386840277781</c:v>
                </c:pt>
                <c:pt idx="2962">
                  <c:v>44369.38685185185</c:v>
                </c:pt>
                <c:pt idx="2963">
                  <c:v>44369.386863425927</c:v>
                </c:pt>
                <c:pt idx="2964">
                  <c:v>44369.386874999997</c:v>
                </c:pt>
                <c:pt idx="2965">
                  <c:v>44369.386886574073</c:v>
                </c:pt>
                <c:pt idx="2966">
                  <c:v>44369.38689814815</c:v>
                </c:pt>
                <c:pt idx="2967">
                  <c:v>44369.38690972222</c:v>
                </c:pt>
                <c:pt idx="2968">
                  <c:v>44369.386921296296</c:v>
                </c:pt>
                <c:pt idx="2969">
                  <c:v>44369.386932870373</c:v>
                </c:pt>
                <c:pt idx="2970">
                  <c:v>44369.386944444443</c:v>
                </c:pt>
                <c:pt idx="2971">
                  <c:v>44369.386956018519</c:v>
                </c:pt>
                <c:pt idx="2972">
                  <c:v>44369.386967592596</c:v>
                </c:pt>
                <c:pt idx="2973">
                  <c:v>44369.386979166666</c:v>
                </c:pt>
                <c:pt idx="2974">
                  <c:v>44369.386990740742</c:v>
                </c:pt>
                <c:pt idx="2975">
                  <c:v>44369.387002314812</c:v>
                </c:pt>
                <c:pt idx="2976">
                  <c:v>44369.387013888889</c:v>
                </c:pt>
                <c:pt idx="2977">
                  <c:v>44369.387025462966</c:v>
                </c:pt>
                <c:pt idx="2978">
                  <c:v>44369.387037037035</c:v>
                </c:pt>
                <c:pt idx="2979">
                  <c:v>44369.387048611112</c:v>
                </c:pt>
                <c:pt idx="2980">
                  <c:v>44369.387060185189</c:v>
                </c:pt>
                <c:pt idx="2981">
                  <c:v>44369.387071759258</c:v>
                </c:pt>
                <c:pt idx="2982">
                  <c:v>44369.387083333335</c:v>
                </c:pt>
                <c:pt idx="2983">
                  <c:v>44369.387094907404</c:v>
                </c:pt>
                <c:pt idx="2984">
                  <c:v>44369.387106481481</c:v>
                </c:pt>
                <c:pt idx="2985">
                  <c:v>44369.387118055558</c:v>
                </c:pt>
                <c:pt idx="2986">
                  <c:v>44369.387129629627</c:v>
                </c:pt>
                <c:pt idx="2987">
                  <c:v>44369.387141203704</c:v>
                </c:pt>
                <c:pt idx="2988">
                  <c:v>44369.387152777781</c:v>
                </c:pt>
                <c:pt idx="2989">
                  <c:v>44369.387164351851</c:v>
                </c:pt>
                <c:pt idx="2990">
                  <c:v>44369.387175925927</c:v>
                </c:pt>
                <c:pt idx="2991">
                  <c:v>44369.387187499997</c:v>
                </c:pt>
                <c:pt idx="2992">
                  <c:v>44369.387199074074</c:v>
                </c:pt>
                <c:pt idx="2993">
                  <c:v>44369.38721064815</c:v>
                </c:pt>
                <c:pt idx="2994">
                  <c:v>44369.38722222222</c:v>
                </c:pt>
                <c:pt idx="2995">
                  <c:v>44369.387233796297</c:v>
                </c:pt>
                <c:pt idx="2996">
                  <c:v>44369.387245370373</c:v>
                </c:pt>
                <c:pt idx="2997">
                  <c:v>44369.387256944443</c:v>
                </c:pt>
                <c:pt idx="2998">
                  <c:v>44369.38726851852</c:v>
                </c:pt>
                <c:pt idx="2999">
                  <c:v>44369.387280092589</c:v>
                </c:pt>
                <c:pt idx="3000">
                  <c:v>44369.387291666666</c:v>
                </c:pt>
                <c:pt idx="3001">
                  <c:v>44369.387303240743</c:v>
                </c:pt>
                <c:pt idx="3002">
                  <c:v>44369.387314814812</c:v>
                </c:pt>
                <c:pt idx="3003">
                  <c:v>44369.387326388889</c:v>
                </c:pt>
                <c:pt idx="3004">
                  <c:v>44369.387337962966</c:v>
                </c:pt>
                <c:pt idx="3005">
                  <c:v>44369.387349537035</c:v>
                </c:pt>
                <c:pt idx="3006">
                  <c:v>44369.387361111112</c:v>
                </c:pt>
                <c:pt idx="3007">
                  <c:v>44369.387372685182</c:v>
                </c:pt>
                <c:pt idx="3008">
                  <c:v>44369.387384259258</c:v>
                </c:pt>
                <c:pt idx="3009">
                  <c:v>44369.387395833335</c:v>
                </c:pt>
                <c:pt idx="3010">
                  <c:v>44369.387407407405</c:v>
                </c:pt>
                <c:pt idx="3011">
                  <c:v>44369.387418981481</c:v>
                </c:pt>
                <c:pt idx="3012">
                  <c:v>44369.387430555558</c:v>
                </c:pt>
                <c:pt idx="3013">
                  <c:v>44369.387442129628</c:v>
                </c:pt>
                <c:pt idx="3014">
                  <c:v>44369.387453703705</c:v>
                </c:pt>
                <c:pt idx="3015">
                  <c:v>44369.387465277781</c:v>
                </c:pt>
                <c:pt idx="3016">
                  <c:v>44369.387476851851</c:v>
                </c:pt>
                <c:pt idx="3017">
                  <c:v>44369.387488425928</c:v>
                </c:pt>
                <c:pt idx="3018">
                  <c:v>44369.387499999997</c:v>
                </c:pt>
                <c:pt idx="3019">
                  <c:v>44369.387511574074</c:v>
                </c:pt>
                <c:pt idx="3020">
                  <c:v>44369.387523148151</c:v>
                </c:pt>
                <c:pt idx="3021">
                  <c:v>44369.38753472222</c:v>
                </c:pt>
                <c:pt idx="3022">
                  <c:v>44369.387546296297</c:v>
                </c:pt>
                <c:pt idx="3023">
                  <c:v>44369.387557870374</c:v>
                </c:pt>
                <c:pt idx="3024">
                  <c:v>44369.387569444443</c:v>
                </c:pt>
                <c:pt idx="3025">
                  <c:v>44369.38758101852</c:v>
                </c:pt>
                <c:pt idx="3026">
                  <c:v>44369.387592592589</c:v>
                </c:pt>
                <c:pt idx="3027">
                  <c:v>44369.387604166666</c:v>
                </c:pt>
                <c:pt idx="3028">
                  <c:v>44369.387615740743</c:v>
                </c:pt>
                <c:pt idx="3029">
                  <c:v>44369.387627314813</c:v>
                </c:pt>
                <c:pt idx="3030">
                  <c:v>44369.387638888889</c:v>
                </c:pt>
                <c:pt idx="3031">
                  <c:v>44369.387650462966</c:v>
                </c:pt>
                <c:pt idx="3032">
                  <c:v>44369.387662037036</c:v>
                </c:pt>
                <c:pt idx="3033">
                  <c:v>44369.387673611112</c:v>
                </c:pt>
                <c:pt idx="3034">
                  <c:v>44369.387685185182</c:v>
                </c:pt>
                <c:pt idx="3035">
                  <c:v>44369.387696759259</c:v>
                </c:pt>
                <c:pt idx="3036">
                  <c:v>44369.387708333335</c:v>
                </c:pt>
                <c:pt idx="3037">
                  <c:v>44369.387719907405</c:v>
                </c:pt>
                <c:pt idx="3038">
                  <c:v>44369.387731481482</c:v>
                </c:pt>
                <c:pt idx="3039">
                  <c:v>44369.387743055559</c:v>
                </c:pt>
                <c:pt idx="3040">
                  <c:v>44369.387754629628</c:v>
                </c:pt>
                <c:pt idx="3041">
                  <c:v>44369.387766203705</c:v>
                </c:pt>
                <c:pt idx="3042">
                  <c:v>44369.387777777774</c:v>
                </c:pt>
                <c:pt idx="3043">
                  <c:v>44369.387789351851</c:v>
                </c:pt>
                <c:pt idx="3044">
                  <c:v>44369.387800925928</c:v>
                </c:pt>
                <c:pt idx="3045">
                  <c:v>44369.387812499997</c:v>
                </c:pt>
                <c:pt idx="3046">
                  <c:v>44369.387824074074</c:v>
                </c:pt>
                <c:pt idx="3047">
                  <c:v>44369.387835648151</c:v>
                </c:pt>
                <c:pt idx="3048">
                  <c:v>44369.38784722222</c:v>
                </c:pt>
                <c:pt idx="3049">
                  <c:v>44369.387858796297</c:v>
                </c:pt>
                <c:pt idx="3050">
                  <c:v>44369.387870370374</c:v>
                </c:pt>
                <c:pt idx="3051">
                  <c:v>44369.387881944444</c:v>
                </c:pt>
                <c:pt idx="3052">
                  <c:v>44369.38789351852</c:v>
                </c:pt>
                <c:pt idx="3053">
                  <c:v>44369.38790509259</c:v>
                </c:pt>
                <c:pt idx="3054">
                  <c:v>44369.387916666667</c:v>
                </c:pt>
                <c:pt idx="3055">
                  <c:v>44369.387928240743</c:v>
                </c:pt>
                <c:pt idx="3056">
                  <c:v>44369.387939814813</c:v>
                </c:pt>
                <c:pt idx="3057">
                  <c:v>44369.38795138889</c:v>
                </c:pt>
                <c:pt idx="3058">
                  <c:v>44369.387962962966</c:v>
                </c:pt>
                <c:pt idx="3059">
                  <c:v>44369.387974537036</c:v>
                </c:pt>
                <c:pt idx="3060">
                  <c:v>44369.387986111113</c:v>
                </c:pt>
                <c:pt idx="3061">
                  <c:v>44369.387997685182</c:v>
                </c:pt>
                <c:pt idx="3062">
                  <c:v>44369.388009259259</c:v>
                </c:pt>
                <c:pt idx="3063">
                  <c:v>44369.388020833336</c:v>
                </c:pt>
                <c:pt idx="3064">
                  <c:v>44369.388032407405</c:v>
                </c:pt>
                <c:pt idx="3065">
                  <c:v>44369.388043981482</c:v>
                </c:pt>
                <c:pt idx="3066">
                  <c:v>44369.388055555559</c:v>
                </c:pt>
                <c:pt idx="3067">
                  <c:v>44369.388067129628</c:v>
                </c:pt>
                <c:pt idx="3068">
                  <c:v>44369.388078703705</c:v>
                </c:pt>
                <c:pt idx="3069">
                  <c:v>44369.388090277775</c:v>
                </c:pt>
                <c:pt idx="3070">
                  <c:v>44369.388101851851</c:v>
                </c:pt>
                <c:pt idx="3071">
                  <c:v>44369.388113425928</c:v>
                </c:pt>
                <c:pt idx="3072">
                  <c:v>44369.388124999998</c:v>
                </c:pt>
                <c:pt idx="3073">
                  <c:v>44369.388136574074</c:v>
                </c:pt>
                <c:pt idx="3074">
                  <c:v>44369.388148148151</c:v>
                </c:pt>
                <c:pt idx="3075">
                  <c:v>44369.388159722221</c:v>
                </c:pt>
                <c:pt idx="3076">
                  <c:v>44369.388171296298</c:v>
                </c:pt>
                <c:pt idx="3077">
                  <c:v>44369.388182870367</c:v>
                </c:pt>
                <c:pt idx="3078">
                  <c:v>44369.388194444444</c:v>
                </c:pt>
                <c:pt idx="3079">
                  <c:v>44369.388206018521</c:v>
                </c:pt>
                <c:pt idx="3080">
                  <c:v>44369.38821759259</c:v>
                </c:pt>
                <c:pt idx="3081">
                  <c:v>44369.388229166667</c:v>
                </c:pt>
                <c:pt idx="3082">
                  <c:v>44369.388240740744</c:v>
                </c:pt>
                <c:pt idx="3083">
                  <c:v>44369.388252314813</c:v>
                </c:pt>
                <c:pt idx="3084">
                  <c:v>44369.38826388889</c:v>
                </c:pt>
                <c:pt idx="3085">
                  <c:v>44369.388275462959</c:v>
                </c:pt>
                <c:pt idx="3086">
                  <c:v>44369.388287037036</c:v>
                </c:pt>
                <c:pt idx="3087">
                  <c:v>44369.388298611113</c:v>
                </c:pt>
                <c:pt idx="3088">
                  <c:v>44369.388310185182</c:v>
                </c:pt>
                <c:pt idx="3089">
                  <c:v>44369.388321759259</c:v>
                </c:pt>
                <c:pt idx="3090">
                  <c:v>44369.388333333336</c:v>
                </c:pt>
                <c:pt idx="3091">
                  <c:v>44369.388344907406</c:v>
                </c:pt>
                <c:pt idx="3092">
                  <c:v>44369.388356481482</c:v>
                </c:pt>
                <c:pt idx="3093">
                  <c:v>44369.388368055559</c:v>
                </c:pt>
                <c:pt idx="3094">
                  <c:v>44369.388379629629</c:v>
                </c:pt>
                <c:pt idx="3095">
                  <c:v>44369.388391203705</c:v>
                </c:pt>
                <c:pt idx="3096">
                  <c:v>44369.388402777775</c:v>
                </c:pt>
                <c:pt idx="3097">
                  <c:v>44369.388414351852</c:v>
                </c:pt>
                <c:pt idx="3098">
                  <c:v>44369.388425925928</c:v>
                </c:pt>
                <c:pt idx="3099">
                  <c:v>44369.388437499998</c:v>
                </c:pt>
                <c:pt idx="3100">
                  <c:v>44369.388449074075</c:v>
                </c:pt>
                <c:pt idx="3101">
                  <c:v>44369.388460648152</c:v>
                </c:pt>
                <c:pt idx="3102">
                  <c:v>44369.388472222221</c:v>
                </c:pt>
                <c:pt idx="3103">
                  <c:v>44369.388483796298</c:v>
                </c:pt>
                <c:pt idx="3104">
                  <c:v>44369.388495370367</c:v>
                </c:pt>
                <c:pt idx="3105">
                  <c:v>44369.388506944444</c:v>
                </c:pt>
                <c:pt idx="3106">
                  <c:v>44369.388518518521</c:v>
                </c:pt>
                <c:pt idx="3107">
                  <c:v>44369.38853009259</c:v>
                </c:pt>
                <c:pt idx="3108">
                  <c:v>44369.388541666667</c:v>
                </c:pt>
                <c:pt idx="3109">
                  <c:v>44369.388553240744</c:v>
                </c:pt>
                <c:pt idx="3110">
                  <c:v>44369.388564814813</c:v>
                </c:pt>
                <c:pt idx="3111">
                  <c:v>44369.38857638889</c:v>
                </c:pt>
                <c:pt idx="3112">
                  <c:v>44369.38858796296</c:v>
                </c:pt>
                <c:pt idx="3113">
                  <c:v>44369.388599537036</c:v>
                </c:pt>
                <c:pt idx="3114">
                  <c:v>44369.388611111113</c:v>
                </c:pt>
                <c:pt idx="3115">
                  <c:v>44369.388622685183</c:v>
                </c:pt>
                <c:pt idx="3116">
                  <c:v>44369.38863425926</c:v>
                </c:pt>
                <c:pt idx="3117">
                  <c:v>44369.388645833336</c:v>
                </c:pt>
                <c:pt idx="3118">
                  <c:v>44369.388657407406</c:v>
                </c:pt>
                <c:pt idx="3119">
                  <c:v>44369.388668981483</c:v>
                </c:pt>
                <c:pt idx="3120">
                  <c:v>44369.388680555552</c:v>
                </c:pt>
                <c:pt idx="3121">
                  <c:v>44369.388692129629</c:v>
                </c:pt>
                <c:pt idx="3122">
                  <c:v>44369.388703703706</c:v>
                </c:pt>
                <c:pt idx="3123">
                  <c:v>44369.388715277775</c:v>
                </c:pt>
                <c:pt idx="3124">
                  <c:v>44369.388726851852</c:v>
                </c:pt>
                <c:pt idx="3125">
                  <c:v>44369.388738425929</c:v>
                </c:pt>
                <c:pt idx="3126">
                  <c:v>44369.388749999998</c:v>
                </c:pt>
                <c:pt idx="3127">
                  <c:v>44369.388761574075</c:v>
                </c:pt>
                <c:pt idx="3128">
                  <c:v>44369.388773148145</c:v>
                </c:pt>
                <c:pt idx="3129">
                  <c:v>44369.388784722221</c:v>
                </c:pt>
                <c:pt idx="3130">
                  <c:v>44369.388796296298</c:v>
                </c:pt>
                <c:pt idx="3131">
                  <c:v>44369.388807870368</c:v>
                </c:pt>
                <c:pt idx="3132">
                  <c:v>44369.388819444444</c:v>
                </c:pt>
                <c:pt idx="3133">
                  <c:v>44369.388831018521</c:v>
                </c:pt>
                <c:pt idx="3134">
                  <c:v>44369.388842592591</c:v>
                </c:pt>
                <c:pt idx="3135">
                  <c:v>44369.388854166667</c:v>
                </c:pt>
                <c:pt idx="3136">
                  <c:v>44369.388865740744</c:v>
                </c:pt>
                <c:pt idx="3137">
                  <c:v>44369.388877314814</c:v>
                </c:pt>
                <c:pt idx="3138">
                  <c:v>44369.388888888891</c:v>
                </c:pt>
                <c:pt idx="3139">
                  <c:v>44369.38890046296</c:v>
                </c:pt>
                <c:pt idx="3140">
                  <c:v>44369.388912037037</c:v>
                </c:pt>
                <c:pt idx="3141">
                  <c:v>44369.388923611114</c:v>
                </c:pt>
                <c:pt idx="3142">
                  <c:v>44369.388935185183</c:v>
                </c:pt>
                <c:pt idx="3143">
                  <c:v>44369.38894675926</c:v>
                </c:pt>
                <c:pt idx="3144">
                  <c:v>44369.388958333337</c:v>
                </c:pt>
                <c:pt idx="3145">
                  <c:v>44369.388969907406</c:v>
                </c:pt>
                <c:pt idx="3146">
                  <c:v>44369.388981481483</c:v>
                </c:pt>
                <c:pt idx="3147">
                  <c:v>44369.388993055552</c:v>
                </c:pt>
                <c:pt idx="3148">
                  <c:v>44369.389004629629</c:v>
                </c:pt>
                <c:pt idx="3149">
                  <c:v>44369.389016203706</c:v>
                </c:pt>
                <c:pt idx="3150">
                  <c:v>44369.389027777775</c:v>
                </c:pt>
                <c:pt idx="3151">
                  <c:v>44369.389039351852</c:v>
                </c:pt>
                <c:pt idx="3152">
                  <c:v>44369.389050925929</c:v>
                </c:pt>
                <c:pt idx="3153">
                  <c:v>44369.389062499999</c:v>
                </c:pt>
                <c:pt idx="3154">
                  <c:v>44369.389074074075</c:v>
                </c:pt>
                <c:pt idx="3155">
                  <c:v>44369.389085648145</c:v>
                </c:pt>
                <c:pt idx="3156">
                  <c:v>44369.389097222222</c:v>
                </c:pt>
                <c:pt idx="3157">
                  <c:v>44369.389108796298</c:v>
                </c:pt>
                <c:pt idx="3158">
                  <c:v>44369.389120370368</c:v>
                </c:pt>
                <c:pt idx="3159">
                  <c:v>44369.389131944445</c:v>
                </c:pt>
                <c:pt idx="3160">
                  <c:v>44369.389143518521</c:v>
                </c:pt>
                <c:pt idx="3161">
                  <c:v>44369.389155092591</c:v>
                </c:pt>
                <c:pt idx="3162">
                  <c:v>44369.389166666668</c:v>
                </c:pt>
                <c:pt idx="3163">
                  <c:v>44369.389178240737</c:v>
                </c:pt>
                <c:pt idx="3164">
                  <c:v>44369.389189814814</c:v>
                </c:pt>
                <c:pt idx="3165">
                  <c:v>44369.389201388891</c:v>
                </c:pt>
                <c:pt idx="3166">
                  <c:v>44369.38921296296</c:v>
                </c:pt>
                <c:pt idx="3167">
                  <c:v>44369.389224537037</c:v>
                </c:pt>
                <c:pt idx="3168">
                  <c:v>44369.389236111114</c:v>
                </c:pt>
                <c:pt idx="3169">
                  <c:v>44369.389247685183</c:v>
                </c:pt>
                <c:pt idx="3170">
                  <c:v>44369.38925925926</c:v>
                </c:pt>
                <c:pt idx="3171">
                  <c:v>44369.389270833337</c:v>
                </c:pt>
                <c:pt idx="3172">
                  <c:v>44369.389282407406</c:v>
                </c:pt>
                <c:pt idx="3173">
                  <c:v>44369.389293981483</c:v>
                </c:pt>
                <c:pt idx="3174">
                  <c:v>44369.389305555553</c:v>
                </c:pt>
                <c:pt idx="3175">
                  <c:v>44369.389317129629</c:v>
                </c:pt>
                <c:pt idx="3176">
                  <c:v>44369.389328703706</c:v>
                </c:pt>
                <c:pt idx="3177">
                  <c:v>44369.389340277776</c:v>
                </c:pt>
                <c:pt idx="3178">
                  <c:v>44369.389351851853</c:v>
                </c:pt>
                <c:pt idx="3179">
                  <c:v>44369.389363425929</c:v>
                </c:pt>
                <c:pt idx="3180">
                  <c:v>44369.389374999999</c:v>
                </c:pt>
                <c:pt idx="3181">
                  <c:v>44369.389386574076</c:v>
                </c:pt>
                <c:pt idx="3182">
                  <c:v>44369.389398148145</c:v>
                </c:pt>
                <c:pt idx="3183">
                  <c:v>44369.389409722222</c:v>
                </c:pt>
                <c:pt idx="3184">
                  <c:v>44369.389421296299</c:v>
                </c:pt>
                <c:pt idx="3185">
                  <c:v>44369.389432870368</c:v>
                </c:pt>
                <c:pt idx="3186">
                  <c:v>44369.389444444445</c:v>
                </c:pt>
                <c:pt idx="3187">
                  <c:v>44369.389456018522</c:v>
                </c:pt>
                <c:pt idx="3188">
                  <c:v>44369.389467592591</c:v>
                </c:pt>
                <c:pt idx="3189">
                  <c:v>44369.389479166668</c:v>
                </c:pt>
                <c:pt idx="3190">
                  <c:v>44369.389490740738</c:v>
                </c:pt>
                <c:pt idx="3191">
                  <c:v>44369.389502314814</c:v>
                </c:pt>
                <c:pt idx="3192">
                  <c:v>44369.389513888891</c:v>
                </c:pt>
                <c:pt idx="3193">
                  <c:v>44369.389525462961</c:v>
                </c:pt>
                <c:pt idx="3194">
                  <c:v>44369.389537037037</c:v>
                </c:pt>
                <c:pt idx="3195">
                  <c:v>44369.389548611114</c:v>
                </c:pt>
                <c:pt idx="3196">
                  <c:v>44369.389560185184</c:v>
                </c:pt>
                <c:pt idx="3197">
                  <c:v>44369.38957175926</c:v>
                </c:pt>
                <c:pt idx="3198">
                  <c:v>44369.38958333333</c:v>
                </c:pt>
                <c:pt idx="3199">
                  <c:v>44369.389594907407</c:v>
                </c:pt>
                <c:pt idx="3200">
                  <c:v>44369.389606481483</c:v>
                </c:pt>
                <c:pt idx="3201">
                  <c:v>44369.389618055553</c:v>
                </c:pt>
                <c:pt idx="3202">
                  <c:v>44369.38962962963</c:v>
                </c:pt>
                <c:pt idx="3203">
                  <c:v>44369.389641203707</c:v>
                </c:pt>
                <c:pt idx="3204">
                  <c:v>44369.389652777776</c:v>
                </c:pt>
                <c:pt idx="3205">
                  <c:v>44369.389664351853</c:v>
                </c:pt>
                <c:pt idx="3206">
                  <c:v>44369.389675925922</c:v>
                </c:pt>
                <c:pt idx="3207">
                  <c:v>44369.389687499999</c:v>
                </c:pt>
                <c:pt idx="3208">
                  <c:v>44369.389699074076</c:v>
                </c:pt>
                <c:pt idx="3209">
                  <c:v>44369.389710648145</c:v>
                </c:pt>
                <c:pt idx="3210">
                  <c:v>44369.389722222222</c:v>
                </c:pt>
                <c:pt idx="3211">
                  <c:v>44369.389733796299</c:v>
                </c:pt>
                <c:pt idx="3212">
                  <c:v>44369.389745370368</c:v>
                </c:pt>
                <c:pt idx="3213">
                  <c:v>44369.389756944445</c:v>
                </c:pt>
                <c:pt idx="3214">
                  <c:v>44369.389768518522</c:v>
                </c:pt>
                <c:pt idx="3215">
                  <c:v>44369.389780092592</c:v>
                </c:pt>
                <c:pt idx="3216">
                  <c:v>44369.389791666668</c:v>
                </c:pt>
                <c:pt idx="3217">
                  <c:v>44369.389803240738</c:v>
                </c:pt>
                <c:pt idx="3218">
                  <c:v>44369.389814814815</c:v>
                </c:pt>
                <c:pt idx="3219">
                  <c:v>44369.389826388891</c:v>
                </c:pt>
                <c:pt idx="3220">
                  <c:v>44369.389837962961</c:v>
                </c:pt>
                <c:pt idx="3221">
                  <c:v>44369.389849537038</c:v>
                </c:pt>
                <c:pt idx="3222">
                  <c:v>44369.389861111114</c:v>
                </c:pt>
                <c:pt idx="3223">
                  <c:v>44369.389872685184</c:v>
                </c:pt>
                <c:pt idx="3224">
                  <c:v>44369.389884259261</c:v>
                </c:pt>
                <c:pt idx="3225">
                  <c:v>44369.38989583333</c:v>
                </c:pt>
                <c:pt idx="3226">
                  <c:v>44369.389907407407</c:v>
                </c:pt>
                <c:pt idx="3227">
                  <c:v>44369.389918981484</c:v>
                </c:pt>
                <c:pt idx="3228">
                  <c:v>44369.389930555553</c:v>
                </c:pt>
                <c:pt idx="3229">
                  <c:v>44369.38994212963</c:v>
                </c:pt>
                <c:pt idx="3230">
                  <c:v>44369.389953703707</c:v>
                </c:pt>
                <c:pt idx="3231">
                  <c:v>44369.389965277776</c:v>
                </c:pt>
                <c:pt idx="3232">
                  <c:v>44369.389976851853</c:v>
                </c:pt>
                <c:pt idx="3233">
                  <c:v>44369.389988425923</c:v>
                </c:pt>
                <c:pt idx="3234">
                  <c:v>44369.39</c:v>
                </c:pt>
                <c:pt idx="3235">
                  <c:v>44369.390011574076</c:v>
                </c:pt>
                <c:pt idx="3236">
                  <c:v>44369.390023148146</c:v>
                </c:pt>
                <c:pt idx="3237">
                  <c:v>44369.390034722222</c:v>
                </c:pt>
                <c:pt idx="3238">
                  <c:v>44369.390046296299</c:v>
                </c:pt>
                <c:pt idx="3239">
                  <c:v>44369.390057870369</c:v>
                </c:pt>
                <c:pt idx="3240">
                  <c:v>44369.390069444446</c:v>
                </c:pt>
                <c:pt idx="3241">
                  <c:v>44369.390081018515</c:v>
                </c:pt>
                <c:pt idx="3242">
                  <c:v>44369.390092592592</c:v>
                </c:pt>
                <c:pt idx="3243">
                  <c:v>44369.390104166669</c:v>
                </c:pt>
                <c:pt idx="3244">
                  <c:v>44369.390115740738</c:v>
                </c:pt>
                <c:pt idx="3245">
                  <c:v>44369.390127314815</c:v>
                </c:pt>
                <c:pt idx="3246">
                  <c:v>44369.390138888892</c:v>
                </c:pt>
                <c:pt idx="3247">
                  <c:v>44369.390150462961</c:v>
                </c:pt>
                <c:pt idx="3248">
                  <c:v>44369.390162037038</c:v>
                </c:pt>
                <c:pt idx="3249">
                  <c:v>44369.390173611115</c:v>
                </c:pt>
                <c:pt idx="3250">
                  <c:v>44369.390185185184</c:v>
                </c:pt>
                <c:pt idx="3251">
                  <c:v>44369.390196759261</c:v>
                </c:pt>
                <c:pt idx="3252">
                  <c:v>44369.390208333331</c:v>
                </c:pt>
                <c:pt idx="3253">
                  <c:v>44369.390219907407</c:v>
                </c:pt>
                <c:pt idx="3254">
                  <c:v>44369.390231481484</c:v>
                </c:pt>
                <c:pt idx="3255">
                  <c:v>44369.390243055554</c:v>
                </c:pt>
                <c:pt idx="3256">
                  <c:v>44369.39025462963</c:v>
                </c:pt>
                <c:pt idx="3257">
                  <c:v>44369.390266203707</c:v>
                </c:pt>
                <c:pt idx="3258">
                  <c:v>44369.390277777777</c:v>
                </c:pt>
                <c:pt idx="3259">
                  <c:v>44369.390289351853</c:v>
                </c:pt>
                <c:pt idx="3260">
                  <c:v>44369.390300925923</c:v>
                </c:pt>
                <c:pt idx="3261">
                  <c:v>44369.3903125</c:v>
                </c:pt>
                <c:pt idx="3262">
                  <c:v>44369.390324074076</c:v>
                </c:pt>
                <c:pt idx="3263">
                  <c:v>44369.390335648146</c:v>
                </c:pt>
                <c:pt idx="3264">
                  <c:v>44369.390347222223</c:v>
                </c:pt>
                <c:pt idx="3265">
                  <c:v>44369.3903587963</c:v>
                </c:pt>
                <c:pt idx="3266">
                  <c:v>44369.390370370369</c:v>
                </c:pt>
                <c:pt idx="3267">
                  <c:v>44369.390381944446</c:v>
                </c:pt>
                <c:pt idx="3268">
                  <c:v>44369.390393518515</c:v>
                </c:pt>
                <c:pt idx="3269">
                  <c:v>44369.390405092592</c:v>
                </c:pt>
                <c:pt idx="3270">
                  <c:v>44369.390416666669</c:v>
                </c:pt>
                <c:pt idx="3271">
                  <c:v>44369.390428240738</c:v>
                </c:pt>
                <c:pt idx="3272">
                  <c:v>44369.390439814815</c:v>
                </c:pt>
                <c:pt idx="3273">
                  <c:v>44369.390451388892</c:v>
                </c:pt>
                <c:pt idx="3274">
                  <c:v>44369.390462962961</c:v>
                </c:pt>
                <c:pt idx="3275">
                  <c:v>44369.390474537038</c:v>
                </c:pt>
                <c:pt idx="3276">
                  <c:v>44369.390486111108</c:v>
                </c:pt>
                <c:pt idx="3277">
                  <c:v>44369.390497685185</c:v>
                </c:pt>
                <c:pt idx="3278">
                  <c:v>44369.390509259261</c:v>
                </c:pt>
                <c:pt idx="3279">
                  <c:v>44369.390520833331</c:v>
                </c:pt>
                <c:pt idx="3280">
                  <c:v>44369.390532407408</c:v>
                </c:pt>
                <c:pt idx="3281">
                  <c:v>44369.390543981484</c:v>
                </c:pt>
                <c:pt idx="3282">
                  <c:v>44369.390555555554</c:v>
                </c:pt>
                <c:pt idx="3283">
                  <c:v>44369.390567129631</c:v>
                </c:pt>
                <c:pt idx="3284">
                  <c:v>44369.3905787037</c:v>
                </c:pt>
                <c:pt idx="3285">
                  <c:v>44369.390590277777</c:v>
                </c:pt>
                <c:pt idx="3286">
                  <c:v>44369.390601851854</c:v>
                </c:pt>
                <c:pt idx="3287">
                  <c:v>44369.390613425923</c:v>
                </c:pt>
                <c:pt idx="3288">
                  <c:v>44369.390625</c:v>
                </c:pt>
                <c:pt idx="3289">
                  <c:v>44369.390636574077</c:v>
                </c:pt>
                <c:pt idx="3290">
                  <c:v>44369.390648148146</c:v>
                </c:pt>
                <c:pt idx="3291">
                  <c:v>44369.390659722223</c:v>
                </c:pt>
                <c:pt idx="3292">
                  <c:v>44369.3906712963</c:v>
                </c:pt>
                <c:pt idx="3293">
                  <c:v>44369.390682870369</c:v>
                </c:pt>
                <c:pt idx="3294">
                  <c:v>44369.390694444446</c:v>
                </c:pt>
                <c:pt idx="3295">
                  <c:v>44369.390706018516</c:v>
                </c:pt>
                <c:pt idx="3296">
                  <c:v>44369.390717592592</c:v>
                </c:pt>
                <c:pt idx="3297">
                  <c:v>44369.390729166669</c:v>
                </c:pt>
                <c:pt idx="3298">
                  <c:v>44369.390740740739</c:v>
                </c:pt>
                <c:pt idx="3299">
                  <c:v>44369.390752314815</c:v>
                </c:pt>
                <c:pt idx="3300">
                  <c:v>44369.390763888892</c:v>
                </c:pt>
                <c:pt idx="3301">
                  <c:v>44369.390775462962</c:v>
                </c:pt>
                <c:pt idx="3302">
                  <c:v>44369.390787037039</c:v>
                </c:pt>
                <c:pt idx="3303">
                  <c:v>44369.390798611108</c:v>
                </c:pt>
                <c:pt idx="3304">
                  <c:v>44369.390810185185</c:v>
                </c:pt>
                <c:pt idx="3305">
                  <c:v>44369.390821759262</c:v>
                </c:pt>
                <c:pt idx="3306">
                  <c:v>44369.390833333331</c:v>
                </c:pt>
                <c:pt idx="3307">
                  <c:v>44369.390844907408</c:v>
                </c:pt>
                <c:pt idx="3308">
                  <c:v>44369.390856481485</c:v>
                </c:pt>
                <c:pt idx="3309">
                  <c:v>44369.390868055554</c:v>
                </c:pt>
                <c:pt idx="3310">
                  <c:v>44369.390879629631</c:v>
                </c:pt>
                <c:pt idx="3311">
                  <c:v>44369.3908912037</c:v>
                </c:pt>
                <c:pt idx="3312">
                  <c:v>44369.390902777777</c:v>
                </c:pt>
                <c:pt idx="3313">
                  <c:v>44369.390914351854</c:v>
                </c:pt>
                <c:pt idx="3314">
                  <c:v>44369.390925925924</c:v>
                </c:pt>
                <c:pt idx="3315">
                  <c:v>44369.3909375</c:v>
                </c:pt>
                <c:pt idx="3316">
                  <c:v>44369.390949074077</c:v>
                </c:pt>
                <c:pt idx="3317">
                  <c:v>44369.390960648147</c:v>
                </c:pt>
                <c:pt idx="3318">
                  <c:v>44369.390972222223</c:v>
                </c:pt>
                <c:pt idx="3319">
                  <c:v>44369.390983796293</c:v>
                </c:pt>
                <c:pt idx="3320">
                  <c:v>44369.39099537037</c:v>
                </c:pt>
                <c:pt idx="3321">
                  <c:v>44369.391006944446</c:v>
                </c:pt>
                <c:pt idx="3322">
                  <c:v>44369.391018518516</c:v>
                </c:pt>
                <c:pt idx="3323">
                  <c:v>44369.391030092593</c:v>
                </c:pt>
                <c:pt idx="3324">
                  <c:v>44369.391041666669</c:v>
                </c:pt>
                <c:pt idx="3325">
                  <c:v>44369.391053240739</c:v>
                </c:pt>
                <c:pt idx="3326">
                  <c:v>44369.391064814816</c:v>
                </c:pt>
                <c:pt idx="3327">
                  <c:v>44369.391076388885</c:v>
                </c:pt>
                <c:pt idx="3328">
                  <c:v>44369.391087962962</c:v>
                </c:pt>
                <c:pt idx="3329">
                  <c:v>44369.391099537039</c:v>
                </c:pt>
                <c:pt idx="3330">
                  <c:v>44369.391111111108</c:v>
                </c:pt>
                <c:pt idx="3331">
                  <c:v>44369.391122685185</c:v>
                </c:pt>
                <c:pt idx="3332">
                  <c:v>44369.391134259262</c:v>
                </c:pt>
                <c:pt idx="3333">
                  <c:v>44369.391145833331</c:v>
                </c:pt>
                <c:pt idx="3334">
                  <c:v>44369.391157407408</c:v>
                </c:pt>
                <c:pt idx="3335">
                  <c:v>44369.391168981485</c:v>
                </c:pt>
                <c:pt idx="3336">
                  <c:v>44369.391180555554</c:v>
                </c:pt>
                <c:pt idx="3337">
                  <c:v>44369.391192129631</c:v>
                </c:pt>
                <c:pt idx="3338">
                  <c:v>44369.391203703701</c:v>
                </c:pt>
                <c:pt idx="3339">
                  <c:v>44369.391215277778</c:v>
                </c:pt>
                <c:pt idx="3340">
                  <c:v>44369.391226851854</c:v>
                </c:pt>
                <c:pt idx="3341">
                  <c:v>44369.391238425924</c:v>
                </c:pt>
                <c:pt idx="3342">
                  <c:v>44369.391250000001</c:v>
                </c:pt>
                <c:pt idx="3343">
                  <c:v>44369.391261574077</c:v>
                </c:pt>
                <c:pt idx="3344">
                  <c:v>44369.391273148147</c:v>
                </c:pt>
                <c:pt idx="3345">
                  <c:v>44369.391284722224</c:v>
                </c:pt>
                <c:pt idx="3346">
                  <c:v>44369.391296296293</c:v>
                </c:pt>
                <c:pt idx="3347">
                  <c:v>44369.39130787037</c:v>
                </c:pt>
                <c:pt idx="3348">
                  <c:v>44369.391319444447</c:v>
                </c:pt>
                <c:pt idx="3349">
                  <c:v>44369.391331018516</c:v>
                </c:pt>
                <c:pt idx="3350">
                  <c:v>44369.391342592593</c:v>
                </c:pt>
                <c:pt idx="3351">
                  <c:v>44369.39135416667</c:v>
                </c:pt>
                <c:pt idx="3352">
                  <c:v>44369.391365740739</c:v>
                </c:pt>
                <c:pt idx="3353">
                  <c:v>44369.391377314816</c:v>
                </c:pt>
                <c:pt idx="3354">
                  <c:v>44369.391388888886</c:v>
                </c:pt>
                <c:pt idx="3355">
                  <c:v>44369.391400462962</c:v>
                </c:pt>
                <c:pt idx="3356">
                  <c:v>44369.391412037039</c:v>
                </c:pt>
                <c:pt idx="3357">
                  <c:v>44369.391423611109</c:v>
                </c:pt>
                <c:pt idx="3358">
                  <c:v>44369.391435185185</c:v>
                </c:pt>
                <c:pt idx="3359">
                  <c:v>44369.391446759262</c:v>
                </c:pt>
                <c:pt idx="3360">
                  <c:v>44369.391458333332</c:v>
                </c:pt>
                <c:pt idx="3361">
                  <c:v>44369.391469907408</c:v>
                </c:pt>
                <c:pt idx="3362">
                  <c:v>44369.391481481478</c:v>
                </c:pt>
                <c:pt idx="3363">
                  <c:v>44369.391493055555</c:v>
                </c:pt>
                <c:pt idx="3364">
                  <c:v>44369.391504629632</c:v>
                </c:pt>
                <c:pt idx="3365">
                  <c:v>44369.391516203701</c:v>
                </c:pt>
                <c:pt idx="3366">
                  <c:v>44369.391527777778</c:v>
                </c:pt>
                <c:pt idx="3367">
                  <c:v>44369.391539351855</c:v>
                </c:pt>
                <c:pt idx="3368">
                  <c:v>44369.391550925924</c:v>
                </c:pt>
                <c:pt idx="3369">
                  <c:v>44369.391562500001</c:v>
                </c:pt>
                <c:pt idx="3370">
                  <c:v>44369.391574074078</c:v>
                </c:pt>
                <c:pt idx="3371">
                  <c:v>44369.391585648147</c:v>
                </c:pt>
                <c:pt idx="3372">
                  <c:v>44369.391597222224</c:v>
                </c:pt>
                <c:pt idx="3373">
                  <c:v>44369.391608796293</c:v>
                </c:pt>
                <c:pt idx="3374">
                  <c:v>44369.39162037037</c:v>
                </c:pt>
                <c:pt idx="3375">
                  <c:v>44369.391631944447</c:v>
                </c:pt>
                <c:pt idx="3376">
                  <c:v>44369.391643518517</c:v>
                </c:pt>
                <c:pt idx="3377">
                  <c:v>44369.391655092593</c:v>
                </c:pt>
                <c:pt idx="3378">
                  <c:v>44369.39166666667</c:v>
                </c:pt>
                <c:pt idx="3379">
                  <c:v>44369.39167824074</c:v>
                </c:pt>
                <c:pt idx="3380">
                  <c:v>44369.391689814816</c:v>
                </c:pt>
                <c:pt idx="3381">
                  <c:v>44369.391701388886</c:v>
                </c:pt>
                <c:pt idx="3382">
                  <c:v>44369.391712962963</c:v>
                </c:pt>
                <c:pt idx="3383">
                  <c:v>44369.391724537039</c:v>
                </c:pt>
                <c:pt idx="3384">
                  <c:v>44369.391736111109</c:v>
                </c:pt>
                <c:pt idx="3385">
                  <c:v>44369.391747685186</c:v>
                </c:pt>
                <c:pt idx="3386">
                  <c:v>44369.391759259262</c:v>
                </c:pt>
                <c:pt idx="3387">
                  <c:v>44369.391770833332</c:v>
                </c:pt>
                <c:pt idx="3388">
                  <c:v>44369.391782407409</c:v>
                </c:pt>
                <c:pt idx="3389">
                  <c:v>44369.391793981478</c:v>
                </c:pt>
                <c:pt idx="3390">
                  <c:v>44369.391805555555</c:v>
                </c:pt>
                <c:pt idx="3391">
                  <c:v>44369.391817129632</c:v>
                </c:pt>
                <c:pt idx="3392">
                  <c:v>44369.391828703701</c:v>
                </c:pt>
                <c:pt idx="3393">
                  <c:v>44369.391840277778</c:v>
                </c:pt>
                <c:pt idx="3394">
                  <c:v>44369.391851851855</c:v>
                </c:pt>
                <c:pt idx="3395">
                  <c:v>44369.391863425924</c:v>
                </c:pt>
                <c:pt idx="3396">
                  <c:v>44369.391875000001</c:v>
                </c:pt>
                <c:pt idx="3397">
                  <c:v>44369.391886574071</c:v>
                </c:pt>
                <c:pt idx="3398">
                  <c:v>44369.391898148147</c:v>
                </c:pt>
                <c:pt idx="3399">
                  <c:v>44369.391909722224</c:v>
                </c:pt>
                <c:pt idx="3400">
                  <c:v>44369.391921296294</c:v>
                </c:pt>
                <c:pt idx="3401">
                  <c:v>44369.391932870371</c:v>
                </c:pt>
                <c:pt idx="3402">
                  <c:v>44369.391944444447</c:v>
                </c:pt>
                <c:pt idx="3403">
                  <c:v>44369.391956018517</c:v>
                </c:pt>
                <c:pt idx="3404">
                  <c:v>44369.391967592594</c:v>
                </c:pt>
                <c:pt idx="3405">
                  <c:v>44369.391979166663</c:v>
                </c:pt>
                <c:pt idx="3406">
                  <c:v>44369.39199074074</c:v>
                </c:pt>
                <c:pt idx="3407">
                  <c:v>44369.392002314817</c:v>
                </c:pt>
                <c:pt idx="3408">
                  <c:v>44369.392013888886</c:v>
                </c:pt>
                <c:pt idx="3409">
                  <c:v>44369.392025462963</c:v>
                </c:pt>
                <c:pt idx="3410">
                  <c:v>44369.39203703704</c:v>
                </c:pt>
                <c:pt idx="3411">
                  <c:v>44369.392048611109</c:v>
                </c:pt>
                <c:pt idx="3412">
                  <c:v>44369.392060185186</c:v>
                </c:pt>
                <c:pt idx="3413">
                  <c:v>44369.392071759263</c:v>
                </c:pt>
                <c:pt idx="3414">
                  <c:v>44369.392083333332</c:v>
                </c:pt>
                <c:pt idx="3415">
                  <c:v>44369.392094907409</c:v>
                </c:pt>
                <c:pt idx="3416">
                  <c:v>44369.392106481479</c:v>
                </c:pt>
                <c:pt idx="3417">
                  <c:v>44369.392118055555</c:v>
                </c:pt>
                <c:pt idx="3418">
                  <c:v>44369.392129629632</c:v>
                </c:pt>
                <c:pt idx="3419">
                  <c:v>44369.392141203702</c:v>
                </c:pt>
                <c:pt idx="3420">
                  <c:v>44369.392152777778</c:v>
                </c:pt>
                <c:pt idx="3421">
                  <c:v>44369.392164351855</c:v>
                </c:pt>
                <c:pt idx="3422">
                  <c:v>44369.392175925925</c:v>
                </c:pt>
                <c:pt idx="3423">
                  <c:v>44369.392187500001</c:v>
                </c:pt>
                <c:pt idx="3424">
                  <c:v>44369.392199074071</c:v>
                </c:pt>
                <c:pt idx="3425">
                  <c:v>44369.392210648148</c:v>
                </c:pt>
                <c:pt idx="3426">
                  <c:v>44369.392222222225</c:v>
                </c:pt>
                <c:pt idx="3427">
                  <c:v>44369.392233796294</c:v>
                </c:pt>
                <c:pt idx="3428">
                  <c:v>44369.392245370371</c:v>
                </c:pt>
                <c:pt idx="3429">
                  <c:v>44369.392256944448</c:v>
                </c:pt>
                <c:pt idx="3430">
                  <c:v>44369.392268518517</c:v>
                </c:pt>
                <c:pt idx="3431">
                  <c:v>44369.392280092594</c:v>
                </c:pt>
                <c:pt idx="3432">
                  <c:v>44369.392291666663</c:v>
                </c:pt>
                <c:pt idx="3433">
                  <c:v>44369.39230324074</c:v>
                </c:pt>
                <c:pt idx="3434">
                  <c:v>44369.392314814817</c:v>
                </c:pt>
                <c:pt idx="3435">
                  <c:v>44369.392326388886</c:v>
                </c:pt>
                <c:pt idx="3436">
                  <c:v>44369.392337962963</c:v>
                </c:pt>
                <c:pt idx="3437">
                  <c:v>44369.39234953704</c:v>
                </c:pt>
                <c:pt idx="3438">
                  <c:v>44369.392361111109</c:v>
                </c:pt>
                <c:pt idx="3439">
                  <c:v>44369.392372685186</c:v>
                </c:pt>
                <c:pt idx="3440">
                  <c:v>44369.392384259256</c:v>
                </c:pt>
                <c:pt idx="3441">
                  <c:v>44369.392395833333</c:v>
                </c:pt>
                <c:pt idx="3442">
                  <c:v>44369.392407407409</c:v>
                </c:pt>
                <c:pt idx="3443">
                  <c:v>44369.392418981479</c:v>
                </c:pt>
                <c:pt idx="3444">
                  <c:v>44369.392430555556</c:v>
                </c:pt>
                <c:pt idx="3445">
                  <c:v>44369.392442129632</c:v>
                </c:pt>
                <c:pt idx="3446">
                  <c:v>44369.392453703702</c:v>
                </c:pt>
                <c:pt idx="3447">
                  <c:v>44369.392465277779</c:v>
                </c:pt>
                <c:pt idx="3448">
                  <c:v>44369.392476851855</c:v>
                </c:pt>
                <c:pt idx="3449">
                  <c:v>44369.392488425925</c:v>
                </c:pt>
                <c:pt idx="3450">
                  <c:v>44369.392500000002</c:v>
                </c:pt>
                <c:pt idx="3451">
                  <c:v>44369.392511574071</c:v>
                </c:pt>
                <c:pt idx="3452">
                  <c:v>44369.392523148148</c:v>
                </c:pt>
                <c:pt idx="3453">
                  <c:v>44369.392534722225</c:v>
                </c:pt>
                <c:pt idx="3454">
                  <c:v>44369.392546296294</c:v>
                </c:pt>
                <c:pt idx="3455">
                  <c:v>44369.392557870371</c:v>
                </c:pt>
                <c:pt idx="3456">
                  <c:v>44369.392569444448</c:v>
                </c:pt>
                <c:pt idx="3457">
                  <c:v>44369.392581018517</c:v>
                </c:pt>
                <c:pt idx="3458">
                  <c:v>44369.392592592594</c:v>
                </c:pt>
                <c:pt idx="3459">
                  <c:v>44369.392604166664</c:v>
                </c:pt>
                <c:pt idx="3460">
                  <c:v>44369.39261574074</c:v>
                </c:pt>
                <c:pt idx="3461">
                  <c:v>44369.392627314817</c:v>
                </c:pt>
                <c:pt idx="3462">
                  <c:v>44369.392638888887</c:v>
                </c:pt>
                <c:pt idx="3463">
                  <c:v>44369.392650462964</c:v>
                </c:pt>
                <c:pt idx="3464">
                  <c:v>44369.39266203704</c:v>
                </c:pt>
                <c:pt idx="3465">
                  <c:v>44369.39267361111</c:v>
                </c:pt>
                <c:pt idx="3466">
                  <c:v>44369.392685185187</c:v>
                </c:pt>
                <c:pt idx="3467">
                  <c:v>44369.392696759256</c:v>
                </c:pt>
                <c:pt idx="3468">
                  <c:v>44369.392708333333</c:v>
                </c:pt>
                <c:pt idx="3469">
                  <c:v>44369.39271990741</c:v>
                </c:pt>
                <c:pt idx="3470">
                  <c:v>44369.392731481479</c:v>
                </c:pt>
                <c:pt idx="3471">
                  <c:v>44369.392743055556</c:v>
                </c:pt>
                <c:pt idx="3472">
                  <c:v>44369.392754629633</c:v>
                </c:pt>
                <c:pt idx="3473">
                  <c:v>44369.392766203702</c:v>
                </c:pt>
                <c:pt idx="3474">
                  <c:v>44369.392777777779</c:v>
                </c:pt>
                <c:pt idx="3475">
                  <c:v>44369.392789351848</c:v>
                </c:pt>
                <c:pt idx="3476">
                  <c:v>44369.392800925925</c:v>
                </c:pt>
                <c:pt idx="3477">
                  <c:v>44369.392812500002</c:v>
                </c:pt>
                <c:pt idx="3478">
                  <c:v>44369.392824074072</c:v>
                </c:pt>
                <c:pt idx="3479">
                  <c:v>44369.392835648148</c:v>
                </c:pt>
                <c:pt idx="3480">
                  <c:v>44369.392847222225</c:v>
                </c:pt>
                <c:pt idx="3481">
                  <c:v>44369.392858796295</c:v>
                </c:pt>
                <c:pt idx="3482">
                  <c:v>44369.392870370371</c:v>
                </c:pt>
                <c:pt idx="3483">
                  <c:v>44369.392881944441</c:v>
                </c:pt>
                <c:pt idx="3484">
                  <c:v>44369.392893518518</c:v>
                </c:pt>
                <c:pt idx="3485">
                  <c:v>44369.392905092594</c:v>
                </c:pt>
                <c:pt idx="3486">
                  <c:v>44369.392916666664</c:v>
                </c:pt>
                <c:pt idx="3487">
                  <c:v>44369.392928240741</c:v>
                </c:pt>
                <c:pt idx="3488">
                  <c:v>44369.392939814818</c:v>
                </c:pt>
                <c:pt idx="3489">
                  <c:v>44369.392951388887</c:v>
                </c:pt>
                <c:pt idx="3490">
                  <c:v>44369.392962962964</c:v>
                </c:pt>
                <c:pt idx="3491">
                  <c:v>44369.392974537041</c:v>
                </c:pt>
                <c:pt idx="3492">
                  <c:v>44369.39298611111</c:v>
                </c:pt>
                <c:pt idx="3493">
                  <c:v>44369.392997685187</c:v>
                </c:pt>
                <c:pt idx="3494">
                  <c:v>44369.393009259256</c:v>
                </c:pt>
                <c:pt idx="3495">
                  <c:v>44369.393020833333</c:v>
                </c:pt>
                <c:pt idx="3496">
                  <c:v>44369.39303240741</c:v>
                </c:pt>
                <c:pt idx="3497">
                  <c:v>44369.393043981479</c:v>
                </c:pt>
                <c:pt idx="3498">
                  <c:v>44369.393055555556</c:v>
                </c:pt>
                <c:pt idx="3499">
                  <c:v>44369.393067129633</c:v>
                </c:pt>
                <c:pt idx="3500">
                  <c:v>44369.393078703702</c:v>
                </c:pt>
                <c:pt idx="3501">
                  <c:v>44369.393090277779</c:v>
                </c:pt>
                <c:pt idx="3502">
                  <c:v>44369.393101851849</c:v>
                </c:pt>
                <c:pt idx="3503">
                  <c:v>44369.393113425926</c:v>
                </c:pt>
                <c:pt idx="3504">
                  <c:v>44369.393125000002</c:v>
                </c:pt>
                <c:pt idx="3505">
                  <c:v>44369.393136574072</c:v>
                </c:pt>
                <c:pt idx="3506">
                  <c:v>44369.393148148149</c:v>
                </c:pt>
                <c:pt idx="3507">
                  <c:v>44369.393159722225</c:v>
                </c:pt>
                <c:pt idx="3508">
                  <c:v>44369.393171296295</c:v>
                </c:pt>
                <c:pt idx="3509">
                  <c:v>44369.393182870372</c:v>
                </c:pt>
                <c:pt idx="3510">
                  <c:v>44369.393194444441</c:v>
                </c:pt>
                <c:pt idx="3511">
                  <c:v>44369.393206018518</c:v>
                </c:pt>
                <c:pt idx="3512">
                  <c:v>44369.393217592595</c:v>
                </c:pt>
                <c:pt idx="3513">
                  <c:v>44369.393229166664</c:v>
                </c:pt>
                <c:pt idx="3514">
                  <c:v>44369.393240740741</c:v>
                </c:pt>
                <c:pt idx="3515">
                  <c:v>44369.393252314818</c:v>
                </c:pt>
                <c:pt idx="3516">
                  <c:v>44369.393263888887</c:v>
                </c:pt>
                <c:pt idx="3517">
                  <c:v>44369.393275462964</c:v>
                </c:pt>
                <c:pt idx="3518">
                  <c:v>44369.393287037034</c:v>
                </c:pt>
                <c:pt idx="3519">
                  <c:v>44369.39329861111</c:v>
                </c:pt>
                <c:pt idx="3520">
                  <c:v>44369.393310185187</c:v>
                </c:pt>
                <c:pt idx="3521">
                  <c:v>44369.393321759257</c:v>
                </c:pt>
                <c:pt idx="3522">
                  <c:v>44369.393333333333</c:v>
                </c:pt>
                <c:pt idx="3523">
                  <c:v>44369.39334490741</c:v>
                </c:pt>
                <c:pt idx="3524">
                  <c:v>44369.39335648148</c:v>
                </c:pt>
                <c:pt idx="3525">
                  <c:v>44369.393368055556</c:v>
                </c:pt>
                <c:pt idx="3526">
                  <c:v>44369.393379629626</c:v>
                </c:pt>
                <c:pt idx="3527">
                  <c:v>44369.393391203703</c:v>
                </c:pt>
                <c:pt idx="3528">
                  <c:v>44369.39340277778</c:v>
                </c:pt>
                <c:pt idx="3529">
                  <c:v>44369.393414351849</c:v>
                </c:pt>
                <c:pt idx="3530">
                  <c:v>44369.393425925926</c:v>
                </c:pt>
                <c:pt idx="3531">
                  <c:v>44369.393437500003</c:v>
                </c:pt>
                <c:pt idx="3532">
                  <c:v>44369.393449074072</c:v>
                </c:pt>
                <c:pt idx="3533">
                  <c:v>44369.393460648149</c:v>
                </c:pt>
                <c:pt idx="3534">
                  <c:v>44369.393472222226</c:v>
                </c:pt>
                <c:pt idx="3535">
                  <c:v>44369.393483796295</c:v>
                </c:pt>
                <c:pt idx="3536">
                  <c:v>44369.393495370372</c:v>
                </c:pt>
                <c:pt idx="3537">
                  <c:v>44369.393506944441</c:v>
                </c:pt>
                <c:pt idx="3538">
                  <c:v>44369.393518518518</c:v>
                </c:pt>
                <c:pt idx="3539">
                  <c:v>44369.393530092595</c:v>
                </c:pt>
                <c:pt idx="3540">
                  <c:v>44369.393541666665</c:v>
                </c:pt>
                <c:pt idx="3541">
                  <c:v>44369.393553240741</c:v>
                </c:pt>
                <c:pt idx="3542">
                  <c:v>44369.393564814818</c:v>
                </c:pt>
                <c:pt idx="3543">
                  <c:v>44369.393576388888</c:v>
                </c:pt>
                <c:pt idx="3544">
                  <c:v>44369.393587962964</c:v>
                </c:pt>
                <c:pt idx="3545">
                  <c:v>44369.393599537034</c:v>
                </c:pt>
                <c:pt idx="3546">
                  <c:v>44369.393611111111</c:v>
                </c:pt>
                <c:pt idx="3547">
                  <c:v>44369.393622685187</c:v>
                </c:pt>
                <c:pt idx="3548">
                  <c:v>44369.393634259257</c:v>
                </c:pt>
                <c:pt idx="3549">
                  <c:v>44369.393645833334</c:v>
                </c:pt>
                <c:pt idx="3550">
                  <c:v>44369.393657407411</c:v>
                </c:pt>
                <c:pt idx="3551">
                  <c:v>44369.39366898148</c:v>
                </c:pt>
                <c:pt idx="3552">
                  <c:v>44369.393680555557</c:v>
                </c:pt>
                <c:pt idx="3553">
                  <c:v>44369.393692129626</c:v>
                </c:pt>
                <c:pt idx="3554">
                  <c:v>44369.393703703703</c:v>
                </c:pt>
                <c:pt idx="3555">
                  <c:v>44369.39371527778</c:v>
                </c:pt>
                <c:pt idx="3556">
                  <c:v>44369.393726851849</c:v>
                </c:pt>
                <c:pt idx="3557">
                  <c:v>44369.393738425926</c:v>
                </c:pt>
                <c:pt idx="3558">
                  <c:v>44369.393750000003</c:v>
                </c:pt>
                <c:pt idx="3559">
                  <c:v>44369.393761574072</c:v>
                </c:pt>
                <c:pt idx="3560">
                  <c:v>44369.393773148149</c:v>
                </c:pt>
                <c:pt idx="3561">
                  <c:v>44369.393784722219</c:v>
                </c:pt>
                <c:pt idx="3562">
                  <c:v>44369.393796296295</c:v>
                </c:pt>
                <c:pt idx="3563">
                  <c:v>44369.393807870372</c:v>
                </c:pt>
                <c:pt idx="3564">
                  <c:v>44369.393819444442</c:v>
                </c:pt>
                <c:pt idx="3565">
                  <c:v>44369.393831018519</c:v>
                </c:pt>
                <c:pt idx="3566">
                  <c:v>44369.393842592595</c:v>
                </c:pt>
                <c:pt idx="3567">
                  <c:v>44369.393854166665</c:v>
                </c:pt>
                <c:pt idx="3568">
                  <c:v>44369.393865740742</c:v>
                </c:pt>
                <c:pt idx="3569">
                  <c:v>44369.393877314818</c:v>
                </c:pt>
                <c:pt idx="3570">
                  <c:v>44369.393888888888</c:v>
                </c:pt>
                <c:pt idx="3571">
                  <c:v>44369.393900462965</c:v>
                </c:pt>
                <c:pt idx="3572">
                  <c:v>44369.393912037034</c:v>
                </c:pt>
                <c:pt idx="3573">
                  <c:v>44369.393923611111</c:v>
                </c:pt>
                <c:pt idx="3574">
                  <c:v>44369.393935185188</c:v>
                </c:pt>
                <c:pt idx="3575">
                  <c:v>44369.393946759257</c:v>
                </c:pt>
                <c:pt idx="3576">
                  <c:v>44369.393958333334</c:v>
                </c:pt>
                <c:pt idx="3577">
                  <c:v>44369.393969907411</c:v>
                </c:pt>
                <c:pt idx="3578">
                  <c:v>44369.39398148148</c:v>
                </c:pt>
                <c:pt idx="3579">
                  <c:v>44369.393993055557</c:v>
                </c:pt>
                <c:pt idx="3580">
                  <c:v>44369.394004629627</c:v>
                </c:pt>
                <c:pt idx="3581">
                  <c:v>44369.394016203703</c:v>
                </c:pt>
                <c:pt idx="3582">
                  <c:v>44369.39402777778</c:v>
                </c:pt>
                <c:pt idx="3583">
                  <c:v>44369.39403935185</c:v>
                </c:pt>
                <c:pt idx="3584">
                  <c:v>44369.394050925926</c:v>
                </c:pt>
                <c:pt idx="3585">
                  <c:v>44369.394062500003</c:v>
                </c:pt>
                <c:pt idx="3586">
                  <c:v>44369.394074074073</c:v>
                </c:pt>
                <c:pt idx="3587">
                  <c:v>44369.394085648149</c:v>
                </c:pt>
                <c:pt idx="3588">
                  <c:v>44369.394097222219</c:v>
                </c:pt>
                <c:pt idx="3589">
                  <c:v>44369.394108796296</c:v>
                </c:pt>
                <c:pt idx="3590">
                  <c:v>44369.394120370373</c:v>
                </c:pt>
                <c:pt idx="3591">
                  <c:v>44369.394131944442</c:v>
                </c:pt>
                <c:pt idx="3592">
                  <c:v>44369.394143518519</c:v>
                </c:pt>
                <c:pt idx="3593">
                  <c:v>44369.394155092596</c:v>
                </c:pt>
                <c:pt idx="3594">
                  <c:v>44369.394166666665</c:v>
                </c:pt>
                <c:pt idx="3595">
                  <c:v>44369.394178240742</c:v>
                </c:pt>
                <c:pt idx="3596">
                  <c:v>44369.394189814811</c:v>
                </c:pt>
                <c:pt idx="3597">
                  <c:v>44369.394201388888</c:v>
                </c:pt>
                <c:pt idx="3598">
                  <c:v>44369.394212962965</c:v>
                </c:pt>
                <c:pt idx="3599">
                  <c:v>44369.394224537034</c:v>
                </c:pt>
                <c:pt idx="3600">
                  <c:v>44369.394236111111</c:v>
                </c:pt>
                <c:pt idx="3601">
                  <c:v>44369.394247685188</c:v>
                </c:pt>
                <c:pt idx="3602">
                  <c:v>44369.394259259258</c:v>
                </c:pt>
                <c:pt idx="3603">
                  <c:v>44369.394270833334</c:v>
                </c:pt>
                <c:pt idx="3604">
                  <c:v>44369.394282407404</c:v>
                </c:pt>
                <c:pt idx="3605">
                  <c:v>44369.394293981481</c:v>
                </c:pt>
                <c:pt idx="3606">
                  <c:v>44369.394305555557</c:v>
                </c:pt>
                <c:pt idx="3607">
                  <c:v>44369.394317129627</c:v>
                </c:pt>
                <c:pt idx="3608">
                  <c:v>44369.394328703704</c:v>
                </c:pt>
                <c:pt idx="3609">
                  <c:v>44369.39434027778</c:v>
                </c:pt>
                <c:pt idx="3610">
                  <c:v>44369.39435185185</c:v>
                </c:pt>
                <c:pt idx="3611">
                  <c:v>44369.394363425927</c:v>
                </c:pt>
                <c:pt idx="3612">
                  <c:v>44369.394375000003</c:v>
                </c:pt>
                <c:pt idx="3613">
                  <c:v>44369.394386574073</c:v>
                </c:pt>
                <c:pt idx="3614">
                  <c:v>44369.39439814815</c:v>
                </c:pt>
                <c:pt idx="3615">
                  <c:v>44369.394409722219</c:v>
                </c:pt>
                <c:pt idx="3616">
                  <c:v>44369.394421296296</c:v>
                </c:pt>
                <c:pt idx="3617">
                  <c:v>44369.394432870373</c:v>
                </c:pt>
                <c:pt idx="3618">
                  <c:v>44369.394444444442</c:v>
                </c:pt>
                <c:pt idx="3619">
                  <c:v>44369.394456018519</c:v>
                </c:pt>
                <c:pt idx="3620">
                  <c:v>44369.394467592596</c:v>
                </c:pt>
                <c:pt idx="3621">
                  <c:v>44369.394479166665</c:v>
                </c:pt>
                <c:pt idx="3622">
                  <c:v>44369.394490740742</c:v>
                </c:pt>
                <c:pt idx="3623">
                  <c:v>44369.394502314812</c:v>
                </c:pt>
                <c:pt idx="3624">
                  <c:v>44369.394513888888</c:v>
                </c:pt>
                <c:pt idx="3625">
                  <c:v>44369.394525462965</c:v>
                </c:pt>
                <c:pt idx="3626">
                  <c:v>44369.394537037035</c:v>
                </c:pt>
                <c:pt idx="3627">
                  <c:v>44369.394548611112</c:v>
                </c:pt>
                <c:pt idx="3628">
                  <c:v>44369.394560185188</c:v>
                </c:pt>
                <c:pt idx="3629">
                  <c:v>44369.394571759258</c:v>
                </c:pt>
                <c:pt idx="3630">
                  <c:v>44369.394583333335</c:v>
                </c:pt>
                <c:pt idx="3631">
                  <c:v>44369.394594907404</c:v>
                </c:pt>
                <c:pt idx="3632">
                  <c:v>44369.394606481481</c:v>
                </c:pt>
                <c:pt idx="3633">
                  <c:v>44369.394618055558</c:v>
                </c:pt>
                <c:pt idx="3634">
                  <c:v>44369.394629629627</c:v>
                </c:pt>
                <c:pt idx="3635">
                  <c:v>44369.394641203704</c:v>
                </c:pt>
                <c:pt idx="3636">
                  <c:v>44369.394652777781</c:v>
                </c:pt>
                <c:pt idx="3637">
                  <c:v>44369.39466435185</c:v>
                </c:pt>
                <c:pt idx="3638">
                  <c:v>44369.394675925927</c:v>
                </c:pt>
                <c:pt idx="3639">
                  <c:v>44369.394687499997</c:v>
                </c:pt>
                <c:pt idx="3640">
                  <c:v>44369.394699074073</c:v>
                </c:pt>
                <c:pt idx="3641">
                  <c:v>44369.39471064815</c:v>
                </c:pt>
                <c:pt idx="3642">
                  <c:v>44369.39472222222</c:v>
                </c:pt>
                <c:pt idx="3643">
                  <c:v>44369.394733796296</c:v>
                </c:pt>
                <c:pt idx="3644">
                  <c:v>44369.394745370373</c:v>
                </c:pt>
                <c:pt idx="3645">
                  <c:v>44369.394756944443</c:v>
                </c:pt>
                <c:pt idx="3646">
                  <c:v>44369.394768518519</c:v>
                </c:pt>
                <c:pt idx="3647">
                  <c:v>44369.394780092596</c:v>
                </c:pt>
                <c:pt idx="3648">
                  <c:v>44369.394791666666</c:v>
                </c:pt>
                <c:pt idx="3649">
                  <c:v>44369.394803240742</c:v>
                </c:pt>
                <c:pt idx="3650">
                  <c:v>44369.394814814812</c:v>
                </c:pt>
                <c:pt idx="3651">
                  <c:v>44369.394826388889</c:v>
                </c:pt>
                <c:pt idx="3652">
                  <c:v>44369.394837962966</c:v>
                </c:pt>
                <c:pt idx="3653">
                  <c:v>44369.394849537035</c:v>
                </c:pt>
                <c:pt idx="3654">
                  <c:v>44369.394861111112</c:v>
                </c:pt>
                <c:pt idx="3655">
                  <c:v>44369.394872685189</c:v>
                </c:pt>
                <c:pt idx="3656">
                  <c:v>44369.394884259258</c:v>
                </c:pt>
                <c:pt idx="3657">
                  <c:v>44369.394895833335</c:v>
                </c:pt>
                <c:pt idx="3658">
                  <c:v>44369.394907407404</c:v>
                </c:pt>
                <c:pt idx="3659">
                  <c:v>44369.394918981481</c:v>
                </c:pt>
                <c:pt idx="3660">
                  <c:v>44369.394930555558</c:v>
                </c:pt>
                <c:pt idx="3661">
                  <c:v>44369.394942129627</c:v>
                </c:pt>
                <c:pt idx="3662">
                  <c:v>44369.394953703704</c:v>
                </c:pt>
                <c:pt idx="3663">
                  <c:v>44369.394965277781</c:v>
                </c:pt>
                <c:pt idx="3664">
                  <c:v>44369.394976851851</c:v>
                </c:pt>
                <c:pt idx="3665">
                  <c:v>44369.394988425927</c:v>
                </c:pt>
                <c:pt idx="3666">
                  <c:v>44369.394999999997</c:v>
                </c:pt>
                <c:pt idx="3667">
                  <c:v>44369.395011574074</c:v>
                </c:pt>
                <c:pt idx="3668">
                  <c:v>44369.39502314815</c:v>
                </c:pt>
                <c:pt idx="3669">
                  <c:v>44369.39503472222</c:v>
                </c:pt>
                <c:pt idx="3670">
                  <c:v>44369.395046296297</c:v>
                </c:pt>
                <c:pt idx="3671">
                  <c:v>44369.395057870373</c:v>
                </c:pt>
                <c:pt idx="3672">
                  <c:v>44369.395069444443</c:v>
                </c:pt>
                <c:pt idx="3673">
                  <c:v>44369.39508101852</c:v>
                </c:pt>
                <c:pt idx="3674">
                  <c:v>44369.395092592589</c:v>
                </c:pt>
                <c:pt idx="3675">
                  <c:v>44369.395104166666</c:v>
                </c:pt>
                <c:pt idx="3676">
                  <c:v>44369.395115740743</c:v>
                </c:pt>
                <c:pt idx="3677">
                  <c:v>44369.395127314812</c:v>
                </c:pt>
                <c:pt idx="3678">
                  <c:v>44369.395138888889</c:v>
                </c:pt>
                <c:pt idx="3679">
                  <c:v>44369.395150462966</c:v>
                </c:pt>
                <c:pt idx="3680">
                  <c:v>44369.395162037035</c:v>
                </c:pt>
                <c:pt idx="3681">
                  <c:v>44369.395173611112</c:v>
                </c:pt>
                <c:pt idx="3682">
                  <c:v>44369.395185185182</c:v>
                </c:pt>
                <c:pt idx="3683">
                  <c:v>44369.395196759258</c:v>
                </c:pt>
                <c:pt idx="3684">
                  <c:v>44369.395208333335</c:v>
                </c:pt>
                <c:pt idx="3685">
                  <c:v>44369.395219907405</c:v>
                </c:pt>
                <c:pt idx="3686">
                  <c:v>44369.395231481481</c:v>
                </c:pt>
                <c:pt idx="3687">
                  <c:v>44369.395243055558</c:v>
                </c:pt>
                <c:pt idx="3688">
                  <c:v>44369.395254629628</c:v>
                </c:pt>
                <c:pt idx="3689">
                  <c:v>44369.395266203705</c:v>
                </c:pt>
                <c:pt idx="3690">
                  <c:v>44369.395277777781</c:v>
                </c:pt>
                <c:pt idx="3691">
                  <c:v>44369.395289351851</c:v>
                </c:pt>
                <c:pt idx="3692">
                  <c:v>44369.395300925928</c:v>
                </c:pt>
                <c:pt idx="3693">
                  <c:v>44369.395312499997</c:v>
                </c:pt>
                <c:pt idx="3694">
                  <c:v>44369.395324074074</c:v>
                </c:pt>
                <c:pt idx="3695">
                  <c:v>44369.395335648151</c:v>
                </c:pt>
                <c:pt idx="3696">
                  <c:v>44369.39534722222</c:v>
                </c:pt>
                <c:pt idx="3697">
                  <c:v>44369.395358796297</c:v>
                </c:pt>
                <c:pt idx="3698">
                  <c:v>44369.395370370374</c:v>
                </c:pt>
                <c:pt idx="3699">
                  <c:v>44369.395381944443</c:v>
                </c:pt>
                <c:pt idx="3700">
                  <c:v>44369.39539351852</c:v>
                </c:pt>
                <c:pt idx="3701">
                  <c:v>44369.395405092589</c:v>
                </c:pt>
                <c:pt idx="3702">
                  <c:v>44369.395416666666</c:v>
                </c:pt>
                <c:pt idx="3703">
                  <c:v>44369.395428240743</c:v>
                </c:pt>
                <c:pt idx="3704">
                  <c:v>44369.395439814813</c:v>
                </c:pt>
                <c:pt idx="3705">
                  <c:v>44369.395451388889</c:v>
                </c:pt>
                <c:pt idx="3706">
                  <c:v>44369.395462962966</c:v>
                </c:pt>
                <c:pt idx="3707">
                  <c:v>44369.395474537036</c:v>
                </c:pt>
                <c:pt idx="3708">
                  <c:v>44369.395486111112</c:v>
                </c:pt>
                <c:pt idx="3709">
                  <c:v>44369.395497685182</c:v>
                </c:pt>
                <c:pt idx="3710">
                  <c:v>44369.395509259259</c:v>
                </c:pt>
                <c:pt idx="3711">
                  <c:v>44369.395520833335</c:v>
                </c:pt>
                <c:pt idx="3712">
                  <c:v>44369.395532407405</c:v>
                </c:pt>
                <c:pt idx="3713">
                  <c:v>44369.395543981482</c:v>
                </c:pt>
                <c:pt idx="3714">
                  <c:v>44369.395555555559</c:v>
                </c:pt>
                <c:pt idx="3715">
                  <c:v>44369.395567129628</c:v>
                </c:pt>
                <c:pt idx="3716">
                  <c:v>44369.395578703705</c:v>
                </c:pt>
                <c:pt idx="3717">
                  <c:v>44369.395590277774</c:v>
                </c:pt>
                <c:pt idx="3718">
                  <c:v>44369.395601851851</c:v>
                </c:pt>
                <c:pt idx="3719">
                  <c:v>44369.395613425928</c:v>
                </c:pt>
                <c:pt idx="3720">
                  <c:v>44369.395624999997</c:v>
                </c:pt>
                <c:pt idx="3721">
                  <c:v>44369.395636574074</c:v>
                </c:pt>
                <c:pt idx="3722">
                  <c:v>44369.395648148151</c:v>
                </c:pt>
                <c:pt idx="3723">
                  <c:v>44369.39565972222</c:v>
                </c:pt>
                <c:pt idx="3724">
                  <c:v>44369.395671296297</c:v>
                </c:pt>
                <c:pt idx="3725">
                  <c:v>44369.395682870374</c:v>
                </c:pt>
                <c:pt idx="3726">
                  <c:v>44369.395694444444</c:v>
                </c:pt>
                <c:pt idx="3727">
                  <c:v>44369.39570601852</c:v>
                </c:pt>
                <c:pt idx="3728">
                  <c:v>44369.39571759259</c:v>
                </c:pt>
                <c:pt idx="3729">
                  <c:v>44369.395729166667</c:v>
                </c:pt>
                <c:pt idx="3730">
                  <c:v>44369.395740740743</c:v>
                </c:pt>
                <c:pt idx="3731">
                  <c:v>44369.395752314813</c:v>
                </c:pt>
                <c:pt idx="3732">
                  <c:v>44369.39576388889</c:v>
                </c:pt>
                <c:pt idx="3733">
                  <c:v>44369.395775462966</c:v>
                </c:pt>
                <c:pt idx="3734">
                  <c:v>44369.395787037036</c:v>
                </c:pt>
                <c:pt idx="3735">
                  <c:v>44369.395798611113</c:v>
                </c:pt>
                <c:pt idx="3736">
                  <c:v>44369.395810185182</c:v>
                </c:pt>
                <c:pt idx="3737">
                  <c:v>44369.395821759259</c:v>
                </c:pt>
                <c:pt idx="3738">
                  <c:v>44369.395833333336</c:v>
                </c:pt>
                <c:pt idx="3739">
                  <c:v>44369.395844907405</c:v>
                </c:pt>
                <c:pt idx="3740">
                  <c:v>44369.395856481482</c:v>
                </c:pt>
                <c:pt idx="3741">
                  <c:v>44369.395868055559</c:v>
                </c:pt>
                <c:pt idx="3742">
                  <c:v>44369.395879629628</c:v>
                </c:pt>
                <c:pt idx="3743">
                  <c:v>44369.395891203705</c:v>
                </c:pt>
                <c:pt idx="3744">
                  <c:v>44369.395902777775</c:v>
                </c:pt>
                <c:pt idx="3745">
                  <c:v>44369.395914351851</c:v>
                </c:pt>
                <c:pt idx="3746">
                  <c:v>44369.395925925928</c:v>
                </c:pt>
                <c:pt idx="3747">
                  <c:v>44369.395937499998</c:v>
                </c:pt>
                <c:pt idx="3748">
                  <c:v>44369.395949074074</c:v>
                </c:pt>
                <c:pt idx="3749">
                  <c:v>44369.395960648151</c:v>
                </c:pt>
                <c:pt idx="3750">
                  <c:v>44369.395972222221</c:v>
                </c:pt>
                <c:pt idx="3751">
                  <c:v>44369.395983796298</c:v>
                </c:pt>
                <c:pt idx="3752">
                  <c:v>44369.395995370367</c:v>
                </c:pt>
                <c:pt idx="3753">
                  <c:v>44369.396006944444</c:v>
                </c:pt>
                <c:pt idx="3754">
                  <c:v>44369.396018518521</c:v>
                </c:pt>
                <c:pt idx="3755">
                  <c:v>44369.39603009259</c:v>
                </c:pt>
                <c:pt idx="3756">
                  <c:v>44369.396041666667</c:v>
                </c:pt>
                <c:pt idx="3757">
                  <c:v>44369.396053240744</c:v>
                </c:pt>
                <c:pt idx="3758">
                  <c:v>44369.396064814813</c:v>
                </c:pt>
                <c:pt idx="3759">
                  <c:v>44369.39607638889</c:v>
                </c:pt>
                <c:pt idx="3760">
                  <c:v>44369.396087962959</c:v>
                </c:pt>
                <c:pt idx="3761">
                  <c:v>44369.396099537036</c:v>
                </c:pt>
                <c:pt idx="3762">
                  <c:v>44369.396111111113</c:v>
                </c:pt>
                <c:pt idx="3763">
                  <c:v>44369.396122685182</c:v>
                </c:pt>
                <c:pt idx="3764">
                  <c:v>44369.396134259259</c:v>
                </c:pt>
                <c:pt idx="3765">
                  <c:v>44369.396145833336</c:v>
                </c:pt>
                <c:pt idx="3766">
                  <c:v>44369.396157407406</c:v>
                </c:pt>
                <c:pt idx="3767">
                  <c:v>44369.396168981482</c:v>
                </c:pt>
                <c:pt idx="3768">
                  <c:v>44369.396180555559</c:v>
                </c:pt>
                <c:pt idx="3769">
                  <c:v>44369.396192129629</c:v>
                </c:pt>
                <c:pt idx="3770">
                  <c:v>44369.396203703705</c:v>
                </c:pt>
                <c:pt idx="3771">
                  <c:v>44369.396215277775</c:v>
                </c:pt>
                <c:pt idx="3772">
                  <c:v>44369.396226851852</c:v>
                </c:pt>
                <c:pt idx="3773">
                  <c:v>44369.396238425928</c:v>
                </c:pt>
                <c:pt idx="3774">
                  <c:v>44369.396249999998</c:v>
                </c:pt>
                <c:pt idx="3775">
                  <c:v>44369.396261574075</c:v>
                </c:pt>
                <c:pt idx="3776">
                  <c:v>44369.396273148152</c:v>
                </c:pt>
                <c:pt idx="3777">
                  <c:v>44369.396284722221</c:v>
                </c:pt>
                <c:pt idx="3778">
                  <c:v>44369.396296296298</c:v>
                </c:pt>
                <c:pt idx="3779">
                  <c:v>44369.396307870367</c:v>
                </c:pt>
                <c:pt idx="3780">
                  <c:v>44369.396319444444</c:v>
                </c:pt>
                <c:pt idx="3781">
                  <c:v>44369.396331018521</c:v>
                </c:pt>
                <c:pt idx="3782">
                  <c:v>44369.39634259259</c:v>
                </c:pt>
                <c:pt idx="3783">
                  <c:v>44369.396354166667</c:v>
                </c:pt>
                <c:pt idx="3784">
                  <c:v>44369.396365740744</c:v>
                </c:pt>
                <c:pt idx="3785">
                  <c:v>44369.396377314813</c:v>
                </c:pt>
                <c:pt idx="3786">
                  <c:v>44369.39638888889</c:v>
                </c:pt>
                <c:pt idx="3787">
                  <c:v>44369.39640046296</c:v>
                </c:pt>
                <c:pt idx="3788">
                  <c:v>44369.396412037036</c:v>
                </c:pt>
                <c:pt idx="3789">
                  <c:v>44369.396423611113</c:v>
                </c:pt>
                <c:pt idx="3790">
                  <c:v>44369.396435185183</c:v>
                </c:pt>
                <c:pt idx="3791">
                  <c:v>44369.39644675926</c:v>
                </c:pt>
                <c:pt idx="3792">
                  <c:v>44369.396458333336</c:v>
                </c:pt>
                <c:pt idx="3793">
                  <c:v>44369.396469907406</c:v>
                </c:pt>
                <c:pt idx="3794">
                  <c:v>44369.396481481483</c:v>
                </c:pt>
                <c:pt idx="3795">
                  <c:v>44369.396493055552</c:v>
                </c:pt>
                <c:pt idx="3796">
                  <c:v>44369.396504629629</c:v>
                </c:pt>
                <c:pt idx="3797">
                  <c:v>44369.396516203706</c:v>
                </c:pt>
                <c:pt idx="3798">
                  <c:v>44369.396527777775</c:v>
                </c:pt>
                <c:pt idx="3799">
                  <c:v>44369.396539351852</c:v>
                </c:pt>
                <c:pt idx="3800">
                  <c:v>44369.396550925929</c:v>
                </c:pt>
                <c:pt idx="3801">
                  <c:v>44369.396562499998</c:v>
                </c:pt>
                <c:pt idx="3802">
                  <c:v>44369.396574074075</c:v>
                </c:pt>
                <c:pt idx="3803">
                  <c:v>44369.396585648145</c:v>
                </c:pt>
                <c:pt idx="3804">
                  <c:v>44369.396597222221</c:v>
                </c:pt>
                <c:pt idx="3805">
                  <c:v>44369.396608796298</c:v>
                </c:pt>
                <c:pt idx="3806">
                  <c:v>44369.396620370368</c:v>
                </c:pt>
                <c:pt idx="3807">
                  <c:v>44369.396631944444</c:v>
                </c:pt>
                <c:pt idx="3808">
                  <c:v>44369.396643518521</c:v>
                </c:pt>
                <c:pt idx="3809">
                  <c:v>44369.396655092591</c:v>
                </c:pt>
                <c:pt idx="3810">
                  <c:v>44369.396666666667</c:v>
                </c:pt>
                <c:pt idx="3811">
                  <c:v>44369.396678240744</c:v>
                </c:pt>
                <c:pt idx="3812">
                  <c:v>44369.396689814814</c:v>
                </c:pt>
                <c:pt idx="3813">
                  <c:v>44369.396701388891</c:v>
                </c:pt>
                <c:pt idx="3814">
                  <c:v>44369.39671296296</c:v>
                </c:pt>
                <c:pt idx="3815">
                  <c:v>44369.396724537037</c:v>
                </c:pt>
                <c:pt idx="3816">
                  <c:v>44369.396736111114</c:v>
                </c:pt>
                <c:pt idx="3817">
                  <c:v>44369.396747685183</c:v>
                </c:pt>
                <c:pt idx="3818">
                  <c:v>44369.39675925926</c:v>
                </c:pt>
                <c:pt idx="3819">
                  <c:v>44369.396770833337</c:v>
                </c:pt>
                <c:pt idx="3820">
                  <c:v>44369.396782407406</c:v>
                </c:pt>
                <c:pt idx="3821">
                  <c:v>44369.396793981483</c:v>
                </c:pt>
                <c:pt idx="3822">
                  <c:v>44369.396805555552</c:v>
                </c:pt>
                <c:pt idx="3823">
                  <c:v>44369.396817129629</c:v>
                </c:pt>
                <c:pt idx="3824">
                  <c:v>44369.396828703706</c:v>
                </c:pt>
                <c:pt idx="3825">
                  <c:v>44369.396840277775</c:v>
                </c:pt>
                <c:pt idx="3826">
                  <c:v>44369.396851851852</c:v>
                </c:pt>
                <c:pt idx="3827">
                  <c:v>44369.396863425929</c:v>
                </c:pt>
                <c:pt idx="3828">
                  <c:v>44369.396874999999</c:v>
                </c:pt>
                <c:pt idx="3829">
                  <c:v>44369.396886574075</c:v>
                </c:pt>
                <c:pt idx="3830">
                  <c:v>44369.396898148145</c:v>
                </c:pt>
                <c:pt idx="3831">
                  <c:v>44369.396909722222</c:v>
                </c:pt>
                <c:pt idx="3832">
                  <c:v>44369.396921296298</c:v>
                </c:pt>
                <c:pt idx="3833">
                  <c:v>44369.396932870368</c:v>
                </c:pt>
                <c:pt idx="3834">
                  <c:v>44369.396944444445</c:v>
                </c:pt>
                <c:pt idx="3835">
                  <c:v>44369.396956018521</c:v>
                </c:pt>
                <c:pt idx="3836">
                  <c:v>44369.396967592591</c:v>
                </c:pt>
                <c:pt idx="3837">
                  <c:v>44369.396979166668</c:v>
                </c:pt>
                <c:pt idx="3838">
                  <c:v>44369.396990740737</c:v>
                </c:pt>
                <c:pt idx="3839">
                  <c:v>44369.397002314814</c:v>
                </c:pt>
                <c:pt idx="3840">
                  <c:v>44369.397013888891</c:v>
                </c:pt>
                <c:pt idx="3841">
                  <c:v>44369.39702546296</c:v>
                </c:pt>
                <c:pt idx="3842">
                  <c:v>44369.397037037037</c:v>
                </c:pt>
                <c:pt idx="3843">
                  <c:v>44369.397048611114</c:v>
                </c:pt>
                <c:pt idx="3844">
                  <c:v>44369.397060185183</c:v>
                </c:pt>
                <c:pt idx="3845">
                  <c:v>44369.39707175926</c:v>
                </c:pt>
                <c:pt idx="3846">
                  <c:v>44369.397083333337</c:v>
                </c:pt>
                <c:pt idx="3847">
                  <c:v>44369.397094907406</c:v>
                </c:pt>
                <c:pt idx="3848">
                  <c:v>44369.397106481483</c:v>
                </c:pt>
                <c:pt idx="3849">
                  <c:v>44369.397118055553</c:v>
                </c:pt>
                <c:pt idx="3850">
                  <c:v>44369.397129629629</c:v>
                </c:pt>
                <c:pt idx="3851">
                  <c:v>44369.397141203706</c:v>
                </c:pt>
                <c:pt idx="3852">
                  <c:v>44369.397152777776</c:v>
                </c:pt>
                <c:pt idx="3853">
                  <c:v>44369.397164351853</c:v>
                </c:pt>
                <c:pt idx="3854">
                  <c:v>44369.397175925929</c:v>
                </c:pt>
                <c:pt idx="3855">
                  <c:v>44369.397187499999</c:v>
                </c:pt>
                <c:pt idx="3856">
                  <c:v>44369.397199074076</c:v>
                </c:pt>
                <c:pt idx="3857">
                  <c:v>44369.397210648145</c:v>
                </c:pt>
                <c:pt idx="3858">
                  <c:v>44369.397222222222</c:v>
                </c:pt>
                <c:pt idx="3859">
                  <c:v>44369.397233796299</c:v>
                </c:pt>
                <c:pt idx="3860">
                  <c:v>44369.397245370368</c:v>
                </c:pt>
                <c:pt idx="3861">
                  <c:v>44369.397256944445</c:v>
                </c:pt>
                <c:pt idx="3862">
                  <c:v>44369.397268518522</c:v>
                </c:pt>
                <c:pt idx="3863">
                  <c:v>44369.397280092591</c:v>
                </c:pt>
                <c:pt idx="3864">
                  <c:v>44369.397291666668</c:v>
                </c:pt>
                <c:pt idx="3865">
                  <c:v>44369.397303240738</c:v>
                </c:pt>
                <c:pt idx="3866">
                  <c:v>44369.397314814814</c:v>
                </c:pt>
                <c:pt idx="3867">
                  <c:v>44369.397326388891</c:v>
                </c:pt>
                <c:pt idx="3868">
                  <c:v>44369.397337962961</c:v>
                </c:pt>
                <c:pt idx="3869">
                  <c:v>44369.397349537037</c:v>
                </c:pt>
                <c:pt idx="3870">
                  <c:v>44369.397361111114</c:v>
                </c:pt>
                <c:pt idx="3871">
                  <c:v>44369.397372685184</c:v>
                </c:pt>
                <c:pt idx="3872">
                  <c:v>44369.39738425926</c:v>
                </c:pt>
                <c:pt idx="3873">
                  <c:v>44369.39739583333</c:v>
                </c:pt>
                <c:pt idx="3874">
                  <c:v>44369.397407407407</c:v>
                </c:pt>
                <c:pt idx="3875">
                  <c:v>44369.397418981483</c:v>
                </c:pt>
                <c:pt idx="3876">
                  <c:v>44369.397430555553</c:v>
                </c:pt>
                <c:pt idx="3877">
                  <c:v>44369.39744212963</c:v>
                </c:pt>
                <c:pt idx="3878">
                  <c:v>44369.397453703707</c:v>
                </c:pt>
                <c:pt idx="3879">
                  <c:v>44369.397465277776</c:v>
                </c:pt>
                <c:pt idx="3880">
                  <c:v>44369.397476851853</c:v>
                </c:pt>
                <c:pt idx="3881">
                  <c:v>44369.397488425922</c:v>
                </c:pt>
                <c:pt idx="3882">
                  <c:v>44369.397499999999</c:v>
                </c:pt>
                <c:pt idx="3883">
                  <c:v>44369.397511574076</c:v>
                </c:pt>
                <c:pt idx="3884">
                  <c:v>44369.397523148145</c:v>
                </c:pt>
                <c:pt idx="3885">
                  <c:v>44369.397534722222</c:v>
                </c:pt>
                <c:pt idx="3886">
                  <c:v>44369.397546296299</c:v>
                </c:pt>
                <c:pt idx="3887">
                  <c:v>44369.397557870368</c:v>
                </c:pt>
                <c:pt idx="3888">
                  <c:v>44369.397569444445</c:v>
                </c:pt>
                <c:pt idx="3889">
                  <c:v>44369.397581018522</c:v>
                </c:pt>
                <c:pt idx="3890">
                  <c:v>44369.397592592592</c:v>
                </c:pt>
                <c:pt idx="3891">
                  <c:v>44369.397604166668</c:v>
                </c:pt>
                <c:pt idx="3892">
                  <c:v>44369.397615740738</c:v>
                </c:pt>
                <c:pt idx="3893">
                  <c:v>44369.397627314815</c:v>
                </c:pt>
                <c:pt idx="3894">
                  <c:v>44369.397638888891</c:v>
                </c:pt>
                <c:pt idx="3895">
                  <c:v>44369.397650462961</c:v>
                </c:pt>
                <c:pt idx="3896">
                  <c:v>44369.397662037038</c:v>
                </c:pt>
                <c:pt idx="3897">
                  <c:v>44369.397673611114</c:v>
                </c:pt>
                <c:pt idx="3898">
                  <c:v>44369.397685185184</c:v>
                </c:pt>
                <c:pt idx="3899">
                  <c:v>44369.397696759261</c:v>
                </c:pt>
                <c:pt idx="3900">
                  <c:v>44369.39770833333</c:v>
                </c:pt>
                <c:pt idx="3901">
                  <c:v>44369.397719907407</c:v>
                </c:pt>
                <c:pt idx="3902">
                  <c:v>44369.397731481484</c:v>
                </c:pt>
                <c:pt idx="3903">
                  <c:v>44369.397743055553</c:v>
                </c:pt>
                <c:pt idx="3904">
                  <c:v>44369.39775462963</c:v>
                </c:pt>
                <c:pt idx="3905">
                  <c:v>44369.397766203707</c:v>
                </c:pt>
                <c:pt idx="3906">
                  <c:v>44369.397777777776</c:v>
                </c:pt>
                <c:pt idx="3907">
                  <c:v>44369.397789351853</c:v>
                </c:pt>
                <c:pt idx="3908">
                  <c:v>44369.397800925923</c:v>
                </c:pt>
                <c:pt idx="3909">
                  <c:v>44369.397812499999</c:v>
                </c:pt>
                <c:pt idx="3910">
                  <c:v>44369.397824074076</c:v>
                </c:pt>
                <c:pt idx="3911">
                  <c:v>44369.397835648146</c:v>
                </c:pt>
                <c:pt idx="3912">
                  <c:v>44369.397847222222</c:v>
                </c:pt>
                <c:pt idx="3913">
                  <c:v>44369.397858796299</c:v>
                </c:pt>
                <c:pt idx="3914">
                  <c:v>44369.397870370369</c:v>
                </c:pt>
                <c:pt idx="3915">
                  <c:v>44369.397881944446</c:v>
                </c:pt>
                <c:pt idx="3916">
                  <c:v>44369.397893518515</c:v>
                </c:pt>
                <c:pt idx="3917">
                  <c:v>44369.397905092592</c:v>
                </c:pt>
                <c:pt idx="3918">
                  <c:v>44369.397916666669</c:v>
                </c:pt>
                <c:pt idx="3919">
                  <c:v>44369.397928240738</c:v>
                </c:pt>
                <c:pt idx="3920">
                  <c:v>44369.397939814815</c:v>
                </c:pt>
                <c:pt idx="3921">
                  <c:v>44369.397951388892</c:v>
                </c:pt>
                <c:pt idx="3922">
                  <c:v>44369.397962962961</c:v>
                </c:pt>
                <c:pt idx="3923">
                  <c:v>44369.397974537038</c:v>
                </c:pt>
                <c:pt idx="3924">
                  <c:v>44369.397986111115</c:v>
                </c:pt>
                <c:pt idx="3925">
                  <c:v>44369.397997685184</c:v>
                </c:pt>
                <c:pt idx="3926">
                  <c:v>44369.398009259261</c:v>
                </c:pt>
                <c:pt idx="3927">
                  <c:v>44369.398020833331</c:v>
                </c:pt>
                <c:pt idx="3928">
                  <c:v>44369.398032407407</c:v>
                </c:pt>
                <c:pt idx="3929">
                  <c:v>44369.398043981484</c:v>
                </c:pt>
                <c:pt idx="3930">
                  <c:v>44369.398055555554</c:v>
                </c:pt>
                <c:pt idx="3931">
                  <c:v>44369.39806712963</c:v>
                </c:pt>
                <c:pt idx="3932">
                  <c:v>44369.398078703707</c:v>
                </c:pt>
                <c:pt idx="3933">
                  <c:v>44369.398090277777</c:v>
                </c:pt>
                <c:pt idx="3934">
                  <c:v>44369.398101851853</c:v>
                </c:pt>
                <c:pt idx="3935">
                  <c:v>44369.398113425923</c:v>
                </c:pt>
                <c:pt idx="3936">
                  <c:v>44369.398125</c:v>
                </c:pt>
                <c:pt idx="3937">
                  <c:v>44369.398136574076</c:v>
                </c:pt>
                <c:pt idx="3938">
                  <c:v>44369.398148148146</c:v>
                </c:pt>
                <c:pt idx="3939">
                  <c:v>44369.398159722223</c:v>
                </c:pt>
                <c:pt idx="3940">
                  <c:v>44369.3981712963</c:v>
                </c:pt>
                <c:pt idx="3941">
                  <c:v>44369.398182870369</c:v>
                </c:pt>
                <c:pt idx="3942">
                  <c:v>44369.398194444446</c:v>
                </c:pt>
                <c:pt idx="3943">
                  <c:v>44369.398206018515</c:v>
                </c:pt>
                <c:pt idx="3944">
                  <c:v>44369.398217592592</c:v>
                </c:pt>
                <c:pt idx="3945">
                  <c:v>44369.398229166669</c:v>
                </c:pt>
                <c:pt idx="3946">
                  <c:v>44369.398240740738</c:v>
                </c:pt>
                <c:pt idx="3947">
                  <c:v>44369.398252314815</c:v>
                </c:pt>
                <c:pt idx="3948">
                  <c:v>44369.398263888892</c:v>
                </c:pt>
                <c:pt idx="3949">
                  <c:v>44369.398275462961</c:v>
                </c:pt>
                <c:pt idx="3950">
                  <c:v>44369.398287037038</c:v>
                </c:pt>
                <c:pt idx="3951">
                  <c:v>44369.398298611108</c:v>
                </c:pt>
                <c:pt idx="3952">
                  <c:v>44369.398310185185</c:v>
                </c:pt>
                <c:pt idx="3953">
                  <c:v>44369.398321759261</c:v>
                </c:pt>
                <c:pt idx="3954">
                  <c:v>44369.398333333331</c:v>
                </c:pt>
                <c:pt idx="3955">
                  <c:v>44369.398344907408</c:v>
                </c:pt>
                <c:pt idx="3956">
                  <c:v>44369.398356481484</c:v>
                </c:pt>
                <c:pt idx="3957">
                  <c:v>44369.398368055554</c:v>
                </c:pt>
                <c:pt idx="3958">
                  <c:v>44369.398379629631</c:v>
                </c:pt>
                <c:pt idx="3959">
                  <c:v>44369.3983912037</c:v>
                </c:pt>
                <c:pt idx="3960">
                  <c:v>44369.398402777777</c:v>
                </c:pt>
                <c:pt idx="3961">
                  <c:v>44369.398414351854</c:v>
                </c:pt>
                <c:pt idx="3962">
                  <c:v>44369.398425925923</c:v>
                </c:pt>
                <c:pt idx="3963">
                  <c:v>44369.3984375</c:v>
                </c:pt>
                <c:pt idx="3964">
                  <c:v>44369.398449074077</c:v>
                </c:pt>
                <c:pt idx="3965">
                  <c:v>44369.398460648146</c:v>
                </c:pt>
                <c:pt idx="3966">
                  <c:v>44369.398472222223</c:v>
                </c:pt>
                <c:pt idx="3967">
                  <c:v>44369.3984837963</c:v>
                </c:pt>
                <c:pt idx="3968">
                  <c:v>44369.398495370369</c:v>
                </c:pt>
                <c:pt idx="3969">
                  <c:v>44369.398506944446</c:v>
                </c:pt>
                <c:pt idx="3970">
                  <c:v>44369.398518518516</c:v>
                </c:pt>
                <c:pt idx="3971">
                  <c:v>44369.398530092592</c:v>
                </c:pt>
                <c:pt idx="3972">
                  <c:v>44369.398541666669</c:v>
                </c:pt>
                <c:pt idx="3973">
                  <c:v>44369.398553240739</c:v>
                </c:pt>
                <c:pt idx="3974">
                  <c:v>44369.398564814815</c:v>
                </c:pt>
                <c:pt idx="3975">
                  <c:v>44369.398576388892</c:v>
                </c:pt>
                <c:pt idx="3976">
                  <c:v>44369.398587962962</c:v>
                </c:pt>
                <c:pt idx="3977">
                  <c:v>44369.398599537039</c:v>
                </c:pt>
                <c:pt idx="3978">
                  <c:v>44369.398611111108</c:v>
                </c:pt>
                <c:pt idx="3979">
                  <c:v>44369.398622685185</c:v>
                </c:pt>
                <c:pt idx="3980">
                  <c:v>44369.398634259262</c:v>
                </c:pt>
                <c:pt idx="3981">
                  <c:v>44369.398645833331</c:v>
                </c:pt>
                <c:pt idx="3982">
                  <c:v>44369.398657407408</c:v>
                </c:pt>
                <c:pt idx="3983">
                  <c:v>44369.398668981485</c:v>
                </c:pt>
                <c:pt idx="3984">
                  <c:v>44369.398680555554</c:v>
                </c:pt>
                <c:pt idx="3985">
                  <c:v>44369.398692129631</c:v>
                </c:pt>
                <c:pt idx="3986">
                  <c:v>44369.3987037037</c:v>
                </c:pt>
                <c:pt idx="3987">
                  <c:v>44369.398715277777</c:v>
                </c:pt>
                <c:pt idx="3988">
                  <c:v>44369.398726851854</c:v>
                </c:pt>
                <c:pt idx="3989">
                  <c:v>44369.398738425924</c:v>
                </c:pt>
                <c:pt idx="3990">
                  <c:v>44369.39875</c:v>
                </c:pt>
                <c:pt idx="3991">
                  <c:v>44369.398761574077</c:v>
                </c:pt>
                <c:pt idx="3992">
                  <c:v>44369.398773148147</c:v>
                </c:pt>
                <c:pt idx="3993">
                  <c:v>44369.398784722223</c:v>
                </c:pt>
                <c:pt idx="3994">
                  <c:v>44369.398796296293</c:v>
                </c:pt>
                <c:pt idx="3995">
                  <c:v>44369.39880787037</c:v>
                </c:pt>
                <c:pt idx="3996">
                  <c:v>44369.398819444446</c:v>
                </c:pt>
                <c:pt idx="3997">
                  <c:v>44369.398831018516</c:v>
                </c:pt>
                <c:pt idx="3998">
                  <c:v>44369.398842592593</c:v>
                </c:pt>
                <c:pt idx="3999">
                  <c:v>44369.398854166669</c:v>
                </c:pt>
                <c:pt idx="4000">
                  <c:v>44369.398865740739</c:v>
                </c:pt>
                <c:pt idx="4001">
                  <c:v>44369.398877314816</c:v>
                </c:pt>
                <c:pt idx="4002">
                  <c:v>44369.398888888885</c:v>
                </c:pt>
                <c:pt idx="4003">
                  <c:v>44369.398900462962</c:v>
                </c:pt>
                <c:pt idx="4004">
                  <c:v>44369.398912037039</c:v>
                </c:pt>
                <c:pt idx="4005">
                  <c:v>44369.398923611108</c:v>
                </c:pt>
                <c:pt idx="4006">
                  <c:v>44369.398935185185</c:v>
                </c:pt>
                <c:pt idx="4007">
                  <c:v>44369.398946759262</c:v>
                </c:pt>
                <c:pt idx="4008">
                  <c:v>44369.398958333331</c:v>
                </c:pt>
                <c:pt idx="4009">
                  <c:v>44369.398969907408</c:v>
                </c:pt>
                <c:pt idx="4010">
                  <c:v>44369.398981481485</c:v>
                </c:pt>
                <c:pt idx="4011">
                  <c:v>44369.398993055554</c:v>
                </c:pt>
                <c:pt idx="4012">
                  <c:v>44369.399004629631</c:v>
                </c:pt>
                <c:pt idx="4013">
                  <c:v>44369.399016203701</c:v>
                </c:pt>
                <c:pt idx="4014">
                  <c:v>44369.399027777778</c:v>
                </c:pt>
                <c:pt idx="4015">
                  <c:v>44369.399039351854</c:v>
                </c:pt>
                <c:pt idx="4016">
                  <c:v>44369.399050925924</c:v>
                </c:pt>
                <c:pt idx="4017">
                  <c:v>44369.399062500001</c:v>
                </c:pt>
                <c:pt idx="4018">
                  <c:v>44369.399074074077</c:v>
                </c:pt>
                <c:pt idx="4019">
                  <c:v>44369.399085648147</c:v>
                </c:pt>
                <c:pt idx="4020">
                  <c:v>44369.399097222224</c:v>
                </c:pt>
                <c:pt idx="4021">
                  <c:v>44369.399108796293</c:v>
                </c:pt>
                <c:pt idx="4022">
                  <c:v>44369.39912037037</c:v>
                </c:pt>
                <c:pt idx="4023">
                  <c:v>44369.399131944447</c:v>
                </c:pt>
                <c:pt idx="4024">
                  <c:v>44369.399143518516</c:v>
                </c:pt>
                <c:pt idx="4025">
                  <c:v>44369.399155092593</c:v>
                </c:pt>
                <c:pt idx="4026">
                  <c:v>44369.39916666667</c:v>
                </c:pt>
                <c:pt idx="4027">
                  <c:v>44369.399178240739</c:v>
                </c:pt>
                <c:pt idx="4028">
                  <c:v>44369.399189814816</c:v>
                </c:pt>
                <c:pt idx="4029">
                  <c:v>44369.399201388886</c:v>
                </c:pt>
                <c:pt idx="4030">
                  <c:v>44369.399212962962</c:v>
                </c:pt>
                <c:pt idx="4031">
                  <c:v>44369.399224537039</c:v>
                </c:pt>
                <c:pt idx="4032">
                  <c:v>44369.399236111109</c:v>
                </c:pt>
                <c:pt idx="4033">
                  <c:v>44369.399247685185</c:v>
                </c:pt>
                <c:pt idx="4034">
                  <c:v>44369.399259259262</c:v>
                </c:pt>
                <c:pt idx="4035">
                  <c:v>44369.399270833332</c:v>
                </c:pt>
                <c:pt idx="4036">
                  <c:v>44369.399282407408</c:v>
                </c:pt>
                <c:pt idx="4037">
                  <c:v>44369.399293981478</c:v>
                </c:pt>
                <c:pt idx="4038">
                  <c:v>44369.399305555555</c:v>
                </c:pt>
                <c:pt idx="4039">
                  <c:v>44369.399317129632</c:v>
                </c:pt>
                <c:pt idx="4040">
                  <c:v>44369.399328703701</c:v>
                </c:pt>
                <c:pt idx="4041">
                  <c:v>44369.399340277778</c:v>
                </c:pt>
                <c:pt idx="4042">
                  <c:v>44369.399351851855</c:v>
                </c:pt>
                <c:pt idx="4043">
                  <c:v>44369.399363425924</c:v>
                </c:pt>
                <c:pt idx="4044">
                  <c:v>44369.399375000001</c:v>
                </c:pt>
                <c:pt idx="4045">
                  <c:v>44369.399386574078</c:v>
                </c:pt>
                <c:pt idx="4046">
                  <c:v>44369.399398148147</c:v>
                </c:pt>
                <c:pt idx="4047">
                  <c:v>44369.399409722224</c:v>
                </c:pt>
                <c:pt idx="4048">
                  <c:v>44369.399421296293</c:v>
                </c:pt>
                <c:pt idx="4049">
                  <c:v>44369.39943287037</c:v>
                </c:pt>
                <c:pt idx="4050">
                  <c:v>44369.399444444447</c:v>
                </c:pt>
                <c:pt idx="4051">
                  <c:v>44369.399456018517</c:v>
                </c:pt>
                <c:pt idx="4052">
                  <c:v>44369.399467592593</c:v>
                </c:pt>
                <c:pt idx="4053">
                  <c:v>44369.39947916667</c:v>
                </c:pt>
                <c:pt idx="4054">
                  <c:v>44369.39949074074</c:v>
                </c:pt>
                <c:pt idx="4055">
                  <c:v>44369.399502314816</c:v>
                </c:pt>
                <c:pt idx="4056">
                  <c:v>44369.399513888886</c:v>
                </c:pt>
                <c:pt idx="4057">
                  <c:v>44369.399525462963</c:v>
                </c:pt>
                <c:pt idx="4058">
                  <c:v>44369.399537037039</c:v>
                </c:pt>
                <c:pt idx="4059">
                  <c:v>44369.399548611109</c:v>
                </c:pt>
                <c:pt idx="4060">
                  <c:v>44369.399560185186</c:v>
                </c:pt>
                <c:pt idx="4061">
                  <c:v>44369.399571759262</c:v>
                </c:pt>
                <c:pt idx="4062">
                  <c:v>44369.399583333332</c:v>
                </c:pt>
                <c:pt idx="4063">
                  <c:v>44369.399594907409</c:v>
                </c:pt>
                <c:pt idx="4064">
                  <c:v>44369.399606481478</c:v>
                </c:pt>
                <c:pt idx="4065">
                  <c:v>44369.399618055555</c:v>
                </c:pt>
                <c:pt idx="4066">
                  <c:v>44369.399629629632</c:v>
                </c:pt>
                <c:pt idx="4067">
                  <c:v>44369.399641203701</c:v>
                </c:pt>
                <c:pt idx="4068">
                  <c:v>44369.399652777778</c:v>
                </c:pt>
                <c:pt idx="4069">
                  <c:v>44369.399664351855</c:v>
                </c:pt>
                <c:pt idx="4070">
                  <c:v>44369.399675925924</c:v>
                </c:pt>
                <c:pt idx="4071">
                  <c:v>44369.399687500001</c:v>
                </c:pt>
                <c:pt idx="4072">
                  <c:v>44369.399699074071</c:v>
                </c:pt>
                <c:pt idx="4073">
                  <c:v>44369.399710648147</c:v>
                </c:pt>
                <c:pt idx="4074">
                  <c:v>44369.399722222224</c:v>
                </c:pt>
                <c:pt idx="4075">
                  <c:v>44369.399733796294</c:v>
                </c:pt>
                <c:pt idx="4076">
                  <c:v>44369.399745370371</c:v>
                </c:pt>
                <c:pt idx="4077">
                  <c:v>44369.399756944447</c:v>
                </c:pt>
                <c:pt idx="4078">
                  <c:v>44369.399768518517</c:v>
                </c:pt>
                <c:pt idx="4079">
                  <c:v>44369.399780092594</c:v>
                </c:pt>
                <c:pt idx="4080">
                  <c:v>44369.399791666663</c:v>
                </c:pt>
                <c:pt idx="4081">
                  <c:v>44369.39980324074</c:v>
                </c:pt>
                <c:pt idx="4082">
                  <c:v>44369.399814814817</c:v>
                </c:pt>
                <c:pt idx="4083">
                  <c:v>44369.399826388886</c:v>
                </c:pt>
                <c:pt idx="4084">
                  <c:v>44369.399837962963</c:v>
                </c:pt>
                <c:pt idx="4085">
                  <c:v>44369.39984953704</c:v>
                </c:pt>
                <c:pt idx="4086">
                  <c:v>44369.399861111109</c:v>
                </c:pt>
                <c:pt idx="4087">
                  <c:v>44369.399872685186</c:v>
                </c:pt>
                <c:pt idx="4088">
                  <c:v>44369.399884259263</c:v>
                </c:pt>
                <c:pt idx="4089">
                  <c:v>44369.399895833332</c:v>
                </c:pt>
                <c:pt idx="4090">
                  <c:v>44369.399907407409</c:v>
                </c:pt>
                <c:pt idx="4091">
                  <c:v>44369.399918981479</c:v>
                </c:pt>
                <c:pt idx="4092">
                  <c:v>44369.399930555555</c:v>
                </c:pt>
                <c:pt idx="4093">
                  <c:v>44369.399942129632</c:v>
                </c:pt>
                <c:pt idx="4094">
                  <c:v>44369.399953703702</c:v>
                </c:pt>
                <c:pt idx="4095">
                  <c:v>44369.399965277778</c:v>
                </c:pt>
                <c:pt idx="4096">
                  <c:v>44369.399976851855</c:v>
                </c:pt>
                <c:pt idx="4097">
                  <c:v>44369.399988425925</c:v>
                </c:pt>
                <c:pt idx="4098">
                  <c:v>44369.4</c:v>
                </c:pt>
                <c:pt idx="4099">
                  <c:v>44369.400011574071</c:v>
                </c:pt>
                <c:pt idx="4100">
                  <c:v>44369.400023148148</c:v>
                </c:pt>
                <c:pt idx="4101">
                  <c:v>44369.400034722225</c:v>
                </c:pt>
                <c:pt idx="4102">
                  <c:v>44369.400046296294</c:v>
                </c:pt>
                <c:pt idx="4103">
                  <c:v>44369.400057870371</c:v>
                </c:pt>
                <c:pt idx="4104">
                  <c:v>44369.400069444448</c:v>
                </c:pt>
                <c:pt idx="4105">
                  <c:v>44369.400081018517</c:v>
                </c:pt>
                <c:pt idx="4106">
                  <c:v>44369.400092592594</c:v>
                </c:pt>
                <c:pt idx="4107">
                  <c:v>44369.400104166663</c:v>
                </c:pt>
                <c:pt idx="4108">
                  <c:v>44369.40011574074</c:v>
                </c:pt>
                <c:pt idx="4109">
                  <c:v>44369.400127314817</c:v>
                </c:pt>
                <c:pt idx="4110">
                  <c:v>44369.400138888886</c:v>
                </c:pt>
                <c:pt idx="4111">
                  <c:v>44369.400150462963</c:v>
                </c:pt>
                <c:pt idx="4112">
                  <c:v>44369.40016203704</c:v>
                </c:pt>
                <c:pt idx="4113">
                  <c:v>44369.400173611109</c:v>
                </c:pt>
                <c:pt idx="4114">
                  <c:v>44369.400185185186</c:v>
                </c:pt>
                <c:pt idx="4115">
                  <c:v>44369.400196759256</c:v>
                </c:pt>
                <c:pt idx="4116">
                  <c:v>44369.400208333333</c:v>
                </c:pt>
                <c:pt idx="4117">
                  <c:v>44369.400219907409</c:v>
                </c:pt>
                <c:pt idx="4118">
                  <c:v>44369.400231481479</c:v>
                </c:pt>
                <c:pt idx="4119">
                  <c:v>44369.400243055556</c:v>
                </c:pt>
                <c:pt idx="4120">
                  <c:v>44369.400254629632</c:v>
                </c:pt>
                <c:pt idx="4121">
                  <c:v>44369.400266203702</c:v>
                </c:pt>
                <c:pt idx="4122">
                  <c:v>44369.400277777779</c:v>
                </c:pt>
                <c:pt idx="4123">
                  <c:v>44369.400289351855</c:v>
                </c:pt>
                <c:pt idx="4124">
                  <c:v>44369.400300925925</c:v>
                </c:pt>
                <c:pt idx="4125">
                  <c:v>44369.400312500002</c:v>
                </c:pt>
                <c:pt idx="4126">
                  <c:v>44369.400324074071</c:v>
                </c:pt>
                <c:pt idx="4127">
                  <c:v>44369.400335648148</c:v>
                </c:pt>
                <c:pt idx="4128">
                  <c:v>44369.400347222225</c:v>
                </c:pt>
                <c:pt idx="4129">
                  <c:v>44369.400358796294</c:v>
                </c:pt>
                <c:pt idx="4130">
                  <c:v>44369.400370370371</c:v>
                </c:pt>
                <c:pt idx="4131">
                  <c:v>44369.400381944448</c:v>
                </c:pt>
                <c:pt idx="4132">
                  <c:v>44369.400393518517</c:v>
                </c:pt>
                <c:pt idx="4133">
                  <c:v>44369.400405092594</c:v>
                </c:pt>
                <c:pt idx="4134">
                  <c:v>44369.400416666664</c:v>
                </c:pt>
                <c:pt idx="4135">
                  <c:v>44369.40042824074</c:v>
                </c:pt>
                <c:pt idx="4136">
                  <c:v>44369.400439814817</c:v>
                </c:pt>
                <c:pt idx="4137">
                  <c:v>44369.400451388887</c:v>
                </c:pt>
                <c:pt idx="4138">
                  <c:v>44369.400462962964</c:v>
                </c:pt>
                <c:pt idx="4139">
                  <c:v>44369.40047453704</c:v>
                </c:pt>
                <c:pt idx="4140">
                  <c:v>44369.40048611111</c:v>
                </c:pt>
                <c:pt idx="4141">
                  <c:v>44369.400497685187</c:v>
                </c:pt>
                <c:pt idx="4142">
                  <c:v>44369.400509259256</c:v>
                </c:pt>
                <c:pt idx="4143">
                  <c:v>44369.400520833333</c:v>
                </c:pt>
                <c:pt idx="4144">
                  <c:v>44369.40053240741</c:v>
                </c:pt>
                <c:pt idx="4145">
                  <c:v>44369.400543981479</c:v>
                </c:pt>
                <c:pt idx="4146">
                  <c:v>44369.400555555556</c:v>
                </c:pt>
                <c:pt idx="4147">
                  <c:v>44369.400567129633</c:v>
                </c:pt>
                <c:pt idx="4148">
                  <c:v>44369.400578703702</c:v>
                </c:pt>
                <c:pt idx="4149">
                  <c:v>44369.400590277779</c:v>
                </c:pt>
                <c:pt idx="4150">
                  <c:v>44369.400601851848</c:v>
                </c:pt>
                <c:pt idx="4151">
                  <c:v>44369.400613425925</c:v>
                </c:pt>
                <c:pt idx="4152">
                  <c:v>44369.400625000002</c:v>
                </c:pt>
                <c:pt idx="4153">
                  <c:v>44369.400636574072</c:v>
                </c:pt>
                <c:pt idx="4154">
                  <c:v>44369.400648148148</c:v>
                </c:pt>
                <c:pt idx="4155">
                  <c:v>44369.400659722225</c:v>
                </c:pt>
                <c:pt idx="4156">
                  <c:v>44369.400671296295</c:v>
                </c:pt>
                <c:pt idx="4157">
                  <c:v>44369.400682870371</c:v>
                </c:pt>
                <c:pt idx="4158">
                  <c:v>44369.400694444441</c:v>
                </c:pt>
                <c:pt idx="4159">
                  <c:v>44369.400706018518</c:v>
                </c:pt>
                <c:pt idx="4160">
                  <c:v>44369.400717592594</c:v>
                </c:pt>
                <c:pt idx="4161">
                  <c:v>44369.400729166664</c:v>
                </c:pt>
                <c:pt idx="4162">
                  <c:v>44369.400740740741</c:v>
                </c:pt>
                <c:pt idx="4163">
                  <c:v>44369.400752314818</c:v>
                </c:pt>
                <c:pt idx="4164">
                  <c:v>44369.400763888887</c:v>
                </c:pt>
                <c:pt idx="4165">
                  <c:v>44369.400775462964</c:v>
                </c:pt>
                <c:pt idx="4166">
                  <c:v>44369.400787037041</c:v>
                </c:pt>
                <c:pt idx="4167">
                  <c:v>44369.40079861111</c:v>
                </c:pt>
                <c:pt idx="4168">
                  <c:v>44369.400810185187</c:v>
                </c:pt>
                <c:pt idx="4169">
                  <c:v>44369.400821759256</c:v>
                </c:pt>
                <c:pt idx="4170">
                  <c:v>44369.400833333333</c:v>
                </c:pt>
                <c:pt idx="4171">
                  <c:v>44369.40084490741</c:v>
                </c:pt>
                <c:pt idx="4172">
                  <c:v>44369.400856481479</c:v>
                </c:pt>
                <c:pt idx="4173">
                  <c:v>44369.400868055556</c:v>
                </c:pt>
                <c:pt idx="4174">
                  <c:v>44369.400879629633</c:v>
                </c:pt>
                <c:pt idx="4175">
                  <c:v>44369.400891203702</c:v>
                </c:pt>
                <c:pt idx="4176">
                  <c:v>44369.400902777779</c:v>
                </c:pt>
                <c:pt idx="4177">
                  <c:v>44369.400914351849</c:v>
                </c:pt>
                <c:pt idx="4178">
                  <c:v>44369.400925925926</c:v>
                </c:pt>
                <c:pt idx="4179">
                  <c:v>44369.400937500002</c:v>
                </c:pt>
                <c:pt idx="4180">
                  <c:v>44369.400949074072</c:v>
                </c:pt>
                <c:pt idx="4181">
                  <c:v>44369.400960648149</c:v>
                </c:pt>
                <c:pt idx="4182">
                  <c:v>44369.400972222225</c:v>
                </c:pt>
                <c:pt idx="4183">
                  <c:v>44369.400983796295</c:v>
                </c:pt>
                <c:pt idx="4184">
                  <c:v>44369.400995370372</c:v>
                </c:pt>
                <c:pt idx="4185">
                  <c:v>44369.401006944441</c:v>
                </c:pt>
                <c:pt idx="4186">
                  <c:v>44369.401018518518</c:v>
                </c:pt>
                <c:pt idx="4187">
                  <c:v>44369.401030092595</c:v>
                </c:pt>
                <c:pt idx="4188">
                  <c:v>44369.401041666664</c:v>
                </c:pt>
                <c:pt idx="4189">
                  <c:v>44369.401053240741</c:v>
                </c:pt>
                <c:pt idx="4190">
                  <c:v>44369.401064814818</c:v>
                </c:pt>
                <c:pt idx="4191">
                  <c:v>44369.401076388887</c:v>
                </c:pt>
                <c:pt idx="4192">
                  <c:v>44369.401087962964</c:v>
                </c:pt>
                <c:pt idx="4193">
                  <c:v>44369.401099537034</c:v>
                </c:pt>
                <c:pt idx="4194">
                  <c:v>44369.40111111111</c:v>
                </c:pt>
                <c:pt idx="4195">
                  <c:v>44369.401122685187</c:v>
                </c:pt>
                <c:pt idx="4196">
                  <c:v>44369.401134259257</c:v>
                </c:pt>
                <c:pt idx="4197">
                  <c:v>44369.401145833333</c:v>
                </c:pt>
                <c:pt idx="4198">
                  <c:v>44369.40115740741</c:v>
                </c:pt>
                <c:pt idx="4199">
                  <c:v>44369.40116898148</c:v>
                </c:pt>
                <c:pt idx="4200">
                  <c:v>44369.401180555556</c:v>
                </c:pt>
                <c:pt idx="4201">
                  <c:v>44369.401192129626</c:v>
                </c:pt>
                <c:pt idx="4202">
                  <c:v>44369.401203703703</c:v>
                </c:pt>
                <c:pt idx="4203">
                  <c:v>44369.40121527778</c:v>
                </c:pt>
                <c:pt idx="4204">
                  <c:v>44369.401226851849</c:v>
                </c:pt>
                <c:pt idx="4205">
                  <c:v>44369.401238425926</c:v>
                </c:pt>
                <c:pt idx="4206">
                  <c:v>44369.401250000003</c:v>
                </c:pt>
                <c:pt idx="4207">
                  <c:v>44369.401261574072</c:v>
                </c:pt>
                <c:pt idx="4208">
                  <c:v>44369.401273148149</c:v>
                </c:pt>
                <c:pt idx="4209">
                  <c:v>44369.401284722226</c:v>
                </c:pt>
                <c:pt idx="4210">
                  <c:v>44369.401296296295</c:v>
                </c:pt>
                <c:pt idx="4211">
                  <c:v>44369.401307870372</c:v>
                </c:pt>
                <c:pt idx="4212">
                  <c:v>44369.401319444441</c:v>
                </c:pt>
                <c:pt idx="4213">
                  <c:v>44369.401331018518</c:v>
                </c:pt>
                <c:pt idx="4214">
                  <c:v>44369.401342592595</c:v>
                </c:pt>
                <c:pt idx="4215">
                  <c:v>44369.401354166665</c:v>
                </c:pt>
                <c:pt idx="4216">
                  <c:v>44369.401365740741</c:v>
                </c:pt>
                <c:pt idx="4217">
                  <c:v>44369.401377314818</c:v>
                </c:pt>
                <c:pt idx="4218">
                  <c:v>44369.401388888888</c:v>
                </c:pt>
                <c:pt idx="4219">
                  <c:v>44369.401400462964</c:v>
                </c:pt>
                <c:pt idx="4220">
                  <c:v>44369.401412037034</c:v>
                </c:pt>
                <c:pt idx="4221">
                  <c:v>44369.401423611111</c:v>
                </c:pt>
                <c:pt idx="4222">
                  <c:v>44369.401435185187</c:v>
                </c:pt>
                <c:pt idx="4223">
                  <c:v>44369.401446759257</c:v>
                </c:pt>
                <c:pt idx="4224">
                  <c:v>44369.401458333334</c:v>
                </c:pt>
                <c:pt idx="4225">
                  <c:v>44369.401469907411</c:v>
                </c:pt>
                <c:pt idx="4226">
                  <c:v>44369.40148148148</c:v>
                </c:pt>
                <c:pt idx="4227">
                  <c:v>44369.401493055557</c:v>
                </c:pt>
                <c:pt idx="4228">
                  <c:v>44369.401504629626</c:v>
                </c:pt>
                <c:pt idx="4229">
                  <c:v>44369.401516203703</c:v>
                </c:pt>
                <c:pt idx="4230">
                  <c:v>44369.40152777778</c:v>
                </c:pt>
                <c:pt idx="4231">
                  <c:v>44369.401539351849</c:v>
                </c:pt>
                <c:pt idx="4232">
                  <c:v>44369.401550925926</c:v>
                </c:pt>
                <c:pt idx="4233">
                  <c:v>44369.401562500003</c:v>
                </c:pt>
                <c:pt idx="4234">
                  <c:v>44369.401574074072</c:v>
                </c:pt>
                <c:pt idx="4235">
                  <c:v>44369.401585648149</c:v>
                </c:pt>
                <c:pt idx="4236">
                  <c:v>44369.401597222219</c:v>
                </c:pt>
                <c:pt idx="4237">
                  <c:v>44369.401608796295</c:v>
                </c:pt>
                <c:pt idx="4238">
                  <c:v>44369.401620370372</c:v>
                </c:pt>
                <c:pt idx="4239">
                  <c:v>44369.401631944442</c:v>
                </c:pt>
                <c:pt idx="4240">
                  <c:v>44369.401643518519</c:v>
                </c:pt>
                <c:pt idx="4241">
                  <c:v>44369.401655092595</c:v>
                </c:pt>
                <c:pt idx="4242">
                  <c:v>44369.401666666665</c:v>
                </c:pt>
                <c:pt idx="4243">
                  <c:v>44369.401678240742</c:v>
                </c:pt>
                <c:pt idx="4244">
                  <c:v>44369.401689814818</c:v>
                </c:pt>
                <c:pt idx="4245">
                  <c:v>44369.401701388888</c:v>
                </c:pt>
                <c:pt idx="4246">
                  <c:v>44369.401712962965</c:v>
                </c:pt>
                <c:pt idx="4247">
                  <c:v>44369.401724537034</c:v>
                </c:pt>
                <c:pt idx="4248">
                  <c:v>44369.401736111111</c:v>
                </c:pt>
                <c:pt idx="4249">
                  <c:v>44369.401747685188</c:v>
                </c:pt>
                <c:pt idx="4250">
                  <c:v>44369.401759259257</c:v>
                </c:pt>
                <c:pt idx="4251">
                  <c:v>44369.401770833334</c:v>
                </c:pt>
                <c:pt idx="4252">
                  <c:v>44369.401782407411</c:v>
                </c:pt>
                <c:pt idx="4253">
                  <c:v>44369.40179398148</c:v>
                </c:pt>
                <c:pt idx="4254">
                  <c:v>44369.401805555557</c:v>
                </c:pt>
                <c:pt idx="4255">
                  <c:v>44369.401817129627</c:v>
                </c:pt>
                <c:pt idx="4256">
                  <c:v>44369.401828703703</c:v>
                </c:pt>
                <c:pt idx="4257">
                  <c:v>44369.40184027778</c:v>
                </c:pt>
                <c:pt idx="4258">
                  <c:v>44369.40185185185</c:v>
                </c:pt>
                <c:pt idx="4259">
                  <c:v>44369.401863425926</c:v>
                </c:pt>
                <c:pt idx="4260">
                  <c:v>44369.401875000003</c:v>
                </c:pt>
                <c:pt idx="4261">
                  <c:v>44369.401886574073</c:v>
                </c:pt>
                <c:pt idx="4262">
                  <c:v>44369.401898148149</c:v>
                </c:pt>
                <c:pt idx="4263">
                  <c:v>44369.401909722219</c:v>
                </c:pt>
                <c:pt idx="4264">
                  <c:v>44369.401921296296</c:v>
                </c:pt>
                <c:pt idx="4265">
                  <c:v>44369.401932870373</c:v>
                </c:pt>
                <c:pt idx="4266">
                  <c:v>44369.401944444442</c:v>
                </c:pt>
                <c:pt idx="4267">
                  <c:v>44369.401956018519</c:v>
                </c:pt>
                <c:pt idx="4268">
                  <c:v>44369.401967592596</c:v>
                </c:pt>
                <c:pt idx="4269">
                  <c:v>44369.401979166665</c:v>
                </c:pt>
                <c:pt idx="4270">
                  <c:v>44369.401990740742</c:v>
                </c:pt>
                <c:pt idx="4271">
                  <c:v>44369.402002314811</c:v>
                </c:pt>
                <c:pt idx="4272">
                  <c:v>44369.402013888888</c:v>
                </c:pt>
                <c:pt idx="4273">
                  <c:v>44369.402025462965</c:v>
                </c:pt>
                <c:pt idx="4274">
                  <c:v>44369.402037037034</c:v>
                </c:pt>
                <c:pt idx="4275">
                  <c:v>44369.402048611111</c:v>
                </c:pt>
                <c:pt idx="4276">
                  <c:v>44369.402060185188</c:v>
                </c:pt>
                <c:pt idx="4277">
                  <c:v>44369.402071759258</c:v>
                </c:pt>
                <c:pt idx="4278">
                  <c:v>44369.402083333334</c:v>
                </c:pt>
                <c:pt idx="4279">
                  <c:v>44369.402094907404</c:v>
                </c:pt>
                <c:pt idx="4280">
                  <c:v>44369.402106481481</c:v>
                </c:pt>
                <c:pt idx="4281">
                  <c:v>44369.402118055557</c:v>
                </c:pt>
                <c:pt idx="4282">
                  <c:v>44369.402129629627</c:v>
                </c:pt>
                <c:pt idx="4283">
                  <c:v>44369.402141203704</c:v>
                </c:pt>
                <c:pt idx="4284">
                  <c:v>44369.40215277778</c:v>
                </c:pt>
                <c:pt idx="4285">
                  <c:v>44369.40216435185</c:v>
                </c:pt>
                <c:pt idx="4286">
                  <c:v>44369.402175925927</c:v>
                </c:pt>
                <c:pt idx="4287">
                  <c:v>44369.402187500003</c:v>
                </c:pt>
                <c:pt idx="4288">
                  <c:v>44369.402199074073</c:v>
                </c:pt>
                <c:pt idx="4289">
                  <c:v>44369.40221064815</c:v>
                </c:pt>
                <c:pt idx="4290">
                  <c:v>44369.402222222219</c:v>
                </c:pt>
                <c:pt idx="4291">
                  <c:v>44369.402233796296</c:v>
                </c:pt>
                <c:pt idx="4292">
                  <c:v>44369.402245370373</c:v>
                </c:pt>
                <c:pt idx="4293">
                  <c:v>44369.402256944442</c:v>
                </c:pt>
                <c:pt idx="4294">
                  <c:v>44369.402268518519</c:v>
                </c:pt>
                <c:pt idx="4295">
                  <c:v>44369.402280092596</c:v>
                </c:pt>
                <c:pt idx="4296">
                  <c:v>44369.402291666665</c:v>
                </c:pt>
                <c:pt idx="4297">
                  <c:v>44369.402303240742</c:v>
                </c:pt>
                <c:pt idx="4298">
                  <c:v>44369.402314814812</c:v>
                </c:pt>
                <c:pt idx="4299">
                  <c:v>44369.402326388888</c:v>
                </c:pt>
                <c:pt idx="4300">
                  <c:v>44369.402337962965</c:v>
                </c:pt>
                <c:pt idx="4301">
                  <c:v>44369.402349537035</c:v>
                </c:pt>
                <c:pt idx="4302">
                  <c:v>44369.402361111112</c:v>
                </c:pt>
                <c:pt idx="4303">
                  <c:v>44369.402372685188</c:v>
                </c:pt>
                <c:pt idx="4304">
                  <c:v>44369.402384259258</c:v>
                </c:pt>
                <c:pt idx="4305">
                  <c:v>44369.402395833335</c:v>
                </c:pt>
                <c:pt idx="4306">
                  <c:v>44369.402407407404</c:v>
                </c:pt>
                <c:pt idx="4307">
                  <c:v>44369.402418981481</c:v>
                </c:pt>
                <c:pt idx="4308">
                  <c:v>44369.402430555558</c:v>
                </c:pt>
                <c:pt idx="4309">
                  <c:v>44369.402442129627</c:v>
                </c:pt>
                <c:pt idx="4310">
                  <c:v>44369.402453703704</c:v>
                </c:pt>
                <c:pt idx="4311">
                  <c:v>44369.402465277781</c:v>
                </c:pt>
                <c:pt idx="4312">
                  <c:v>44369.40247685185</c:v>
                </c:pt>
                <c:pt idx="4313">
                  <c:v>44369.402488425927</c:v>
                </c:pt>
                <c:pt idx="4314">
                  <c:v>44369.402499999997</c:v>
                </c:pt>
                <c:pt idx="4315">
                  <c:v>44369.402511574073</c:v>
                </c:pt>
                <c:pt idx="4316">
                  <c:v>44369.40252314815</c:v>
                </c:pt>
                <c:pt idx="4317">
                  <c:v>44369.40253472222</c:v>
                </c:pt>
                <c:pt idx="4318">
                  <c:v>44369.402546296296</c:v>
                </c:pt>
                <c:pt idx="4319">
                  <c:v>44369.402557870373</c:v>
                </c:pt>
                <c:pt idx="4320">
                  <c:v>44369.402569444443</c:v>
                </c:pt>
                <c:pt idx="4321">
                  <c:v>44369.402581018519</c:v>
                </c:pt>
                <c:pt idx="4322">
                  <c:v>44369.402592592596</c:v>
                </c:pt>
                <c:pt idx="4323">
                  <c:v>44369.402604166666</c:v>
                </c:pt>
                <c:pt idx="4324">
                  <c:v>44369.402615740742</c:v>
                </c:pt>
                <c:pt idx="4325">
                  <c:v>44369.402627314812</c:v>
                </c:pt>
                <c:pt idx="4326">
                  <c:v>44369.402638888889</c:v>
                </c:pt>
                <c:pt idx="4327">
                  <c:v>44369.402650462966</c:v>
                </c:pt>
                <c:pt idx="4328">
                  <c:v>44369.402662037035</c:v>
                </c:pt>
                <c:pt idx="4329">
                  <c:v>44369.402673611112</c:v>
                </c:pt>
                <c:pt idx="4330">
                  <c:v>44369.402685185189</c:v>
                </c:pt>
                <c:pt idx="4331">
                  <c:v>44369.402696759258</c:v>
                </c:pt>
                <c:pt idx="4332">
                  <c:v>44369.402708333335</c:v>
                </c:pt>
                <c:pt idx="4333">
                  <c:v>44369.402719907404</c:v>
                </c:pt>
                <c:pt idx="4334">
                  <c:v>44369.402731481481</c:v>
                </c:pt>
                <c:pt idx="4335">
                  <c:v>44369.402743055558</c:v>
                </c:pt>
                <c:pt idx="4336">
                  <c:v>44369.402754629627</c:v>
                </c:pt>
                <c:pt idx="4337">
                  <c:v>44369.402766203704</c:v>
                </c:pt>
                <c:pt idx="4338">
                  <c:v>44369.402777777781</c:v>
                </c:pt>
                <c:pt idx="4339">
                  <c:v>44369.402789351851</c:v>
                </c:pt>
                <c:pt idx="4340">
                  <c:v>44369.402800925927</c:v>
                </c:pt>
                <c:pt idx="4341">
                  <c:v>44369.402812499997</c:v>
                </c:pt>
                <c:pt idx="4342">
                  <c:v>44369.402824074074</c:v>
                </c:pt>
                <c:pt idx="4343">
                  <c:v>44369.40283564815</c:v>
                </c:pt>
                <c:pt idx="4344">
                  <c:v>44369.40284722222</c:v>
                </c:pt>
                <c:pt idx="4345">
                  <c:v>44369.402858796297</c:v>
                </c:pt>
                <c:pt idx="4346">
                  <c:v>44369.402870370373</c:v>
                </c:pt>
                <c:pt idx="4347">
                  <c:v>44369.402881944443</c:v>
                </c:pt>
                <c:pt idx="4348">
                  <c:v>44369.40289351852</c:v>
                </c:pt>
                <c:pt idx="4349">
                  <c:v>44369.402905092589</c:v>
                </c:pt>
                <c:pt idx="4350">
                  <c:v>44369.402916666666</c:v>
                </c:pt>
                <c:pt idx="4351">
                  <c:v>44369.402928240743</c:v>
                </c:pt>
                <c:pt idx="4352">
                  <c:v>44369.402939814812</c:v>
                </c:pt>
                <c:pt idx="4353">
                  <c:v>44369.402951388889</c:v>
                </c:pt>
                <c:pt idx="4354">
                  <c:v>44369.402962962966</c:v>
                </c:pt>
                <c:pt idx="4355">
                  <c:v>44369.402974537035</c:v>
                </c:pt>
                <c:pt idx="4356">
                  <c:v>44369.402986111112</c:v>
                </c:pt>
                <c:pt idx="4357">
                  <c:v>44369.402997685182</c:v>
                </c:pt>
                <c:pt idx="4358">
                  <c:v>44369.403009259258</c:v>
                </c:pt>
                <c:pt idx="4359">
                  <c:v>44369.403020833335</c:v>
                </c:pt>
                <c:pt idx="4360">
                  <c:v>44369.403032407405</c:v>
                </c:pt>
                <c:pt idx="4361">
                  <c:v>44369.403043981481</c:v>
                </c:pt>
                <c:pt idx="4362">
                  <c:v>44369.403055555558</c:v>
                </c:pt>
                <c:pt idx="4363">
                  <c:v>44369.403067129628</c:v>
                </c:pt>
                <c:pt idx="4364">
                  <c:v>44369.403078703705</c:v>
                </c:pt>
                <c:pt idx="4365">
                  <c:v>44369.403090277781</c:v>
                </c:pt>
                <c:pt idx="4366">
                  <c:v>44369.403101851851</c:v>
                </c:pt>
                <c:pt idx="4367">
                  <c:v>44369.403113425928</c:v>
                </c:pt>
                <c:pt idx="4368">
                  <c:v>44369.403124999997</c:v>
                </c:pt>
                <c:pt idx="4369">
                  <c:v>44369.403136574074</c:v>
                </c:pt>
                <c:pt idx="4370">
                  <c:v>44369.403148148151</c:v>
                </c:pt>
                <c:pt idx="4371">
                  <c:v>44369.40315972222</c:v>
                </c:pt>
                <c:pt idx="4372">
                  <c:v>44369.403171296297</c:v>
                </c:pt>
                <c:pt idx="4373">
                  <c:v>44369.403182870374</c:v>
                </c:pt>
                <c:pt idx="4374">
                  <c:v>44369.403194444443</c:v>
                </c:pt>
                <c:pt idx="4375">
                  <c:v>44369.40320601852</c:v>
                </c:pt>
                <c:pt idx="4376">
                  <c:v>44369.403217592589</c:v>
                </c:pt>
                <c:pt idx="4377">
                  <c:v>44369.403229166666</c:v>
                </c:pt>
                <c:pt idx="4378">
                  <c:v>44369.403240740743</c:v>
                </c:pt>
                <c:pt idx="4379">
                  <c:v>44369.403252314813</c:v>
                </c:pt>
                <c:pt idx="4380">
                  <c:v>44369.403263888889</c:v>
                </c:pt>
                <c:pt idx="4381">
                  <c:v>44369.403275462966</c:v>
                </c:pt>
                <c:pt idx="4382">
                  <c:v>44369.403287037036</c:v>
                </c:pt>
                <c:pt idx="4383">
                  <c:v>44369.403298611112</c:v>
                </c:pt>
                <c:pt idx="4384">
                  <c:v>44369.403310185182</c:v>
                </c:pt>
                <c:pt idx="4385">
                  <c:v>44369.403321759259</c:v>
                </c:pt>
                <c:pt idx="4386">
                  <c:v>44369.403333333335</c:v>
                </c:pt>
                <c:pt idx="4387">
                  <c:v>44369.403344907405</c:v>
                </c:pt>
                <c:pt idx="4388">
                  <c:v>44369.403356481482</c:v>
                </c:pt>
                <c:pt idx="4389">
                  <c:v>44369.403368055559</c:v>
                </c:pt>
                <c:pt idx="4390">
                  <c:v>44369.403379629628</c:v>
                </c:pt>
                <c:pt idx="4391">
                  <c:v>44369.403391203705</c:v>
                </c:pt>
                <c:pt idx="4392">
                  <c:v>44369.403402777774</c:v>
                </c:pt>
                <c:pt idx="4393">
                  <c:v>44369.403414351851</c:v>
                </c:pt>
                <c:pt idx="4394">
                  <c:v>44369.403425925928</c:v>
                </c:pt>
                <c:pt idx="4395">
                  <c:v>44369.403437499997</c:v>
                </c:pt>
                <c:pt idx="4396">
                  <c:v>44369.403449074074</c:v>
                </c:pt>
                <c:pt idx="4397">
                  <c:v>44369.403460648151</c:v>
                </c:pt>
                <c:pt idx="4398">
                  <c:v>44369.40347222222</c:v>
                </c:pt>
                <c:pt idx="4399">
                  <c:v>44369.403483796297</c:v>
                </c:pt>
                <c:pt idx="4400">
                  <c:v>44369.403495370374</c:v>
                </c:pt>
                <c:pt idx="4401">
                  <c:v>44369.403506944444</c:v>
                </c:pt>
                <c:pt idx="4402">
                  <c:v>44369.40351851852</c:v>
                </c:pt>
                <c:pt idx="4403">
                  <c:v>44369.40353009259</c:v>
                </c:pt>
                <c:pt idx="4404">
                  <c:v>44369.403541666667</c:v>
                </c:pt>
                <c:pt idx="4405">
                  <c:v>44369.403553240743</c:v>
                </c:pt>
                <c:pt idx="4406">
                  <c:v>44369.403564814813</c:v>
                </c:pt>
                <c:pt idx="4407">
                  <c:v>44369.40357638889</c:v>
                </c:pt>
                <c:pt idx="4408">
                  <c:v>44369.403587962966</c:v>
                </c:pt>
                <c:pt idx="4409">
                  <c:v>44369.403599537036</c:v>
                </c:pt>
                <c:pt idx="4410">
                  <c:v>44369.403611111113</c:v>
                </c:pt>
                <c:pt idx="4411">
                  <c:v>44369.403622685182</c:v>
                </c:pt>
                <c:pt idx="4412">
                  <c:v>44369.403634259259</c:v>
                </c:pt>
                <c:pt idx="4413">
                  <c:v>44369.403645833336</c:v>
                </c:pt>
                <c:pt idx="4414">
                  <c:v>44369.403657407405</c:v>
                </c:pt>
                <c:pt idx="4415">
                  <c:v>44369.403668981482</c:v>
                </c:pt>
                <c:pt idx="4416">
                  <c:v>44369.403680555559</c:v>
                </c:pt>
                <c:pt idx="4417">
                  <c:v>44369.403692129628</c:v>
                </c:pt>
                <c:pt idx="4418">
                  <c:v>44369.403703703705</c:v>
                </c:pt>
                <c:pt idx="4419">
                  <c:v>44369.403715277775</c:v>
                </c:pt>
                <c:pt idx="4420">
                  <c:v>44369.403726851851</c:v>
                </c:pt>
                <c:pt idx="4421">
                  <c:v>44369.403738425928</c:v>
                </c:pt>
                <c:pt idx="4422">
                  <c:v>44369.403749999998</c:v>
                </c:pt>
                <c:pt idx="4423">
                  <c:v>44369.403761574074</c:v>
                </c:pt>
                <c:pt idx="4424">
                  <c:v>44369.403773148151</c:v>
                </c:pt>
                <c:pt idx="4425">
                  <c:v>44369.403784722221</c:v>
                </c:pt>
                <c:pt idx="4426">
                  <c:v>44369.403796296298</c:v>
                </c:pt>
                <c:pt idx="4427">
                  <c:v>44369.403807870367</c:v>
                </c:pt>
                <c:pt idx="4428">
                  <c:v>44369.403819444444</c:v>
                </c:pt>
                <c:pt idx="4429">
                  <c:v>44369.403831018521</c:v>
                </c:pt>
                <c:pt idx="4430">
                  <c:v>44369.40384259259</c:v>
                </c:pt>
                <c:pt idx="4431">
                  <c:v>44369.403854166667</c:v>
                </c:pt>
                <c:pt idx="4432">
                  <c:v>44369.403865740744</c:v>
                </c:pt>
                <c:pt idx="4433">
                  <c:v>44369.403877314813</c:v>
                </c:pt>
                <c:pt idx="4434">
                  <c:v>44369.40388888889</c:v>
                </c:pt>
                <c:pt idx="4435">
                  <c:v>44369.403900462959</c:v>
                </c:pt>
                <c:pt idx="4436">
                  <c:v>44369.403912037036</c:v>
                </c:pt>
                <c:pt idx="4437">
                  <c:v>44369.403923611113</c:v>
                </c:pt>
                <c:pt idx="4438">
                  <c:v>44369.403935185182</c:v>
                </c:pt>
                <c:pt idx="4439">
                  <c:v>44369.403946759259</c:v>
                </c:pt>
                <c:pt idx="4440">
                  <c:v>44369.403958333336</c:v>
                </c:pt>
                <c:pt idx="4441">
                  <c:v>44369.403969907406</c:v>
                </c:pt>
                <c:pt idx="4442">
                  <c:v>44369.403981481482</c:v>
                </c:pt>
                <c:pt idx="4443">
                  <c:v>44369.403993055559</c:v>
                </c:pt>
                <c:pt idx="4444">
                  <c:v>44369.404004629629</c:v>
                </c:pt>
                <c:pt idx="4445">
                  <c:v>44369.404016203705</c:v>
                </c:pt>
                <c:pt idx="4446">
                  <c:v>44369.404027777775</c:v>
                </c:pt>
                <c:pt idx="4447">
                  <c:v>44369.404039351852</c:v>
                </c:pt>
                <c:pt idx="4448">
                  <c:v>44369.404050925928</c:v>
                </c:pt>
                <c:pt idx="4449">
                  <c:v>44369.404062499998</c:v>
                </c:pt>
                <c:pt idx="4450">
                  <c:v>44369.404074074075</c:v>
                </c:pt>
                <c:pt idx="4451">
                  <c:v>44369.404085648152</c:v>
                </c:pt>
                <c:pt idx="4452">
                  <c:v>44369.404097222221</c:v>
                </c:pt>
                <c:pt idx="4453">
                  <c:v>44369.404108796298</c:v>
                </c:pt>
                <c:pt idx="4454">
                  <c:v>44369.404120370367</c:v>
                </c:pt>
                <c:pt idx="4455">
                  <c:v>44369.404131944444</c:v>
                </c:pt>
                <c:pt idx="4456">
                  <c:v>44369.404143518521</c:v>
                </c:pt>
                <c:pt idx="4457">
                  <c:v>44369.40415509259</c:v>
                </c:pt>
                <c:pt idx="4458">
                  <c:v>44369.404166666667</c:v>
                </c:pt>
                <c:pt idx="4459">
                  <c:v>44369.404178240744</c:v>
                </c:pt>
                <c:pt idx="4460">
                  <c:v>44369.404189814813</c:v>
                </c:pt>
                <c:pt idx="4461">
                  <c:v>44369.40420138889</c:v>
                </c:pt>
                <c:pt idx="4462">
                  <c:v>44369.40421296296</c:v>
                </c:pt>
                <c:pt idx="4463">
                  <c:v>44369.404224537036</c:v>
                </c:pt>
                <c:pt idx="4464">
                  <c:v>44369.404236111113</c:v>
                </c:pt>
                <c:pt idx="4465">
                  <c:v>44369.404247685183</c:v>
                </c:pt>
                <c:pt idx="4466">
                  <c:v>44369.40425925926</c:v>
                </c:pt>
                <c:pt idx="4467">
                  <c:v>44369.404270833336</c:v>
                </c:pt>
                <c:pt idx="4468">
                  <c:v>44369.404282407406</c:v>
                </c:pt>
                <c:pt idx="4469">
                  <c:v>44369.404293981483</c:v>
                </c:pt>
                <c:pt idx="4470">
                  <c:v>44369.404305555552</c:v>
                </c:pt>
                <c:pt idx="4471">
                  <c:v>44369.404317129629</c:v>
                </c:pt>
                <c:pt idx="4472">
                  <c:v>44369.404328703706</c:v>
                </c:pt>
                <c:pt idx="4473">
                  <c:v>44369.404340277775</c:v>
                </c:pt>
                <c:pt idx="4474">
                  <c:v>44369.404351851852</c:v>
                </c:pt>
                <c:pt idx="4475">
                  <c:v>44369.404363425929</c:v>
                </c:pt>
                <c:pt idx="4476">
                  <c:v>44369.404374999998</c:v>
                </c:pt>
                <c:pt idx="4477">
                  <c:v>44369.404386574075</c:v>
                </c:pt>
                <c:pt idx="4478">
                  <c:v>44369.404398148145</c:v>
                </c:pt>
                <c:pt idx="4479">
                  <c:v>44369.404409722221</c:v>
                </c:pt>
                <c:pt idx="4480">
                  <c:v>44369.404421296298</c:v>
                </c:pt>
                <c:pt idx="4481">
                  <c:v>44369.404432870368</c:v>
                </c:pt>
                <c:pt idx="4482">
                  <c:v>44369.404444444444</c:v>
                </c:pt>
                <c:pt idx="4483">
                  <c:v>44369.404456018521</c:v>
                </c:pt>
                <c:pt idx="4484">
                  <c:v>44369.404467592591</c:v>
                </c:pt>
                <c:pt idx="4485">
                  <c:v>44369.404479166667</c:v>
                </c:pt>
                <c:pt idx="4486">
                  <c:v>44369.404490740744</c:v>
                </c:pt>
                <c:pt idx="4487">
                  <c:v>44369.404502314814</c:v>
                </c:pt>
                <c:pt idx="4488">
                  <c:v>44369.404513888891</c:v>
                </c:pt>
                <c:pt idx="4489">
                  <c:v>44369.40452546296</c:v>
                </c:pt>
                <c:pt idx="4490">
                  <c:v>44369.404537037037</c:v>
                </c:pt>
                <c:pt idx="4491">
                  <c:v>44369.404548611114</c:v>
                </c:pt>
                <c:pt idx="4492">
                  <c:v>44369.404560185183</c:v>
                </c:pt>
                <c:pt idx="4493">
                  <c:v>44369.40457175926</c:v>
                </c:pt>
                <c:pt idx="4494">
                  <c:v>44369.404583333337</c:v>
                </c:pt>
                <c:pt idx="4495">
                  <c:v>44369.404594907406</c:v>
                </c:pt>
                <c:pt idx="4496">
                  <c:v>44369.404606481483</c:v>
                </c:pt>
                <c:pt idx="4497">
                  <c:v>44369.404618055552</c:v>
                </c:pt>
                <c:pt idx="4498">
                  <c:v>44369.404629629629</c:v>
                </c:pt>
                <c:pt idx="4499">
                  <c:v>44369.404641203706</c:v>
                </c:pt>
                <c:pt idx="4500">
                  <c:v>44369.404652777775</c:v>
                </c:pt>
                <c:pt idx="4501">
                  <c:v>44369.404664351852</c:v>
                </c:pt>
                <c:pt idx="4502">
                  <c:v>44369.404675925929</c:v>
                </c:pt>
                <c:pt idx="4503">
                  <c:v>44369.404687499999</c:v>
                </c:pt>
                <c:pt idx="4504">
                  <c:v>44369.404699074075</c:v>
                </c:pt>
                <c:pt idx="4505">
                  <c:v>44369.404710648145</c:v>
                </c:pt>
                <c:pt idx="4506">
                  <c:v>44369.404722222222</c:v>
                </c:pt>
                <c:pt idx="4507">
                  <c:v>44369.404733796298</c:v>
                </c:pt>
                <c:pt idx="4508">
                  <c:v>44369.404745370368</c:v>
                </c:pt>
                <c:pt idx="4509">
                  <c:v>44369.404756944445</c:v>
                </c:pt>
                <c:pt idx="4510">
                  <c:v>44369.404768518521</c:v>
                </c:pt>
                <c:pt idx="4511">
                  <c:v>44369.404780092591</c:v>
                </c:pt>
                <c:pt idx="4512">
                  <c:v>44369.404791666668</c:v>
                </c:pt>
                <c:pt idx="4513">
                  <c:v>44369.404803240737</c:v>
                </c:pt>
                <c:pt idx="4514">
                  <c:v>44369.404814814814</c:v>
                </c:pt>
                <c:pt idx="4515">
                  <c:v>44369.404826388891</c:v>
                </c:pt>
                <c:pt idx="4516">
                  <c:v>44369.40483796296</c:v>
                </c:pt>
                <c:pt idx="4517">
                  <c:v>44369.404849537037</c:v>
                </c:pt>
                <c:pt idx="4518">
                  <c:v>44369.404861111114</c:v>
                </c:pt>
                <c:pt idx="4519">
                  <c:v>44369.404872685183</c:v>
                </c:pt>
                <c:pt idx="4520">
                  <c:v>44369.40488425926</c:v>
                </c:pt>
                <c:pt idx="4521">
                  <c:v>44369.404895833337</c:v>
                </c:pt>
                <c:pt idx="4522">
                  <c:v>44369.404907407406</c:v>
                </c:pt>
                <c:pt idx="4523">
                  <c:v>44369.404918981483</c:v>
                </c:pt>
                <c:pt idx="4524">
                  <c:v>44369.404930555553</c:v>
                </c:pt>
                <c:pt idx="4525">
                  <c:v>44369.404942129629</c:v>
                </c:pt>
                <c:pt idx="4526">
                  <c:v>44369.404953703706</c:v>
                </c:pt>
                <c:pt idx="4527">
                  <c:v>44369.404965277776</c:v>
                </c:pt>
                <c:pt idx="4528">
                  <c:v>44369.404976851853</c:v>
                </c:pt>
                <c:pt idx="4529">
                  <c:v>44369.404988425929</c:v>
                </c:pt>
                <c:pt idx="4530">
                  <c:v>44369.404999999999</c:v>
                </c:pt>
                <c:pt idx="4531">
                  <c:v>44369.405011574076</c:v>
                </c:pt>
                <c:pt idx="4532">
                  <c:v>44369.405023148145</c:v>
                </c:pt>
                <c:pt idx="4533">
                  <c:v>44369.405034722222</c:v>
                </c:pt>
                <c:pt idx="4534">
                  <c:v>44369.405046296299</c:v>
                </c:pt>
                <c:pt idx="4535">
                  <c:v>44369.405057870368</c:v>
                </c:pt>
                <c:pt idx="4536">
                  <c:v>44369.405069444445</c:v>
                </c:pt>
                <c:pt idx="4537">
                  <c:v>44369.405081018522</c:v>
                </c:pt>
                <c:pt idx="4538">
                  <c:v>44369.405092592591</c:v>
                </c:pt>
                <c:pt idx="4539">
                  <c:v>44369.405104166668</c:v>
                </c:pt>
                <c:pt idx="4540">
                  <c:v>44369.405115740738</c:v>
                </c:pt>
                <c:pt idx="4541">
                  <c:v>44369.405127314814</c:v>
                </c:pt>
                <c:pt idx="4542">
                  <c:v>44369.405138888891</c:v>
                </c:pt>
                <c:pt idx="4543">
                  <c:v>44369.405150462961</c:v>
                </c:pt>
                <c:pt idx="4544">
                  <c:v>44369.405162037037</c:v>
                </c:pt>
                <c:pt idx="4545">
                  <c:v>44369.405173611114</c:v>
                </c:pt>
                <c:pt idx="4546">
                  <c:v>44369.405185185184</c:v>
                </c:pt>
                <c:pt idx="4547">
                  <c:v>44369.40519675926</c:v>
                </c:pt>
                <c:pt idx="4548">
                  <c:v>44369.40520833333</c:v>
                </c:pt>
                <c:pt idx="4549">
                  <c:v>44369.405219907407</c:v>
                </c:pt>
                <c:pt idx="4550">
                  <c:v>44369.405231481483</c:v>
                </c:pt>
                <c:pt idx="4551">
                  <c:v>44369.405243055553</c:v>
                </c:pt>
                <c:pt idx="4552">
                  <c:v>44369.40525462963</c:v>
                </c:pt>
                <c:pt idx="4553">
                  <c:v>44369.405266203707</c:v>
                </c:pt>
                <c:pt idx="4554">
                  <c:v>44369.405277777776</c:v>
                </c:pt>
                <c:pt idx="4555">
                  <c:v>44369.405289351853</c:v>
                </c:pt>
                <c:pt idx="4556">
                  <c:v>44369.405300925922</c:v>
                </c:pt>
                <c:pt idx="4557">
                  <c:v>44369.405312499999</c:v>
                </c:pt>
                <c:pt idx="4558">
                  <c:v>44369.405324074076</c:v>
                </c:pt>
                <c:pt idx="4559">
                  <c:v>44369.405335648145</c:v>
                </c:pt>
                <c:pt idx="4560">
                  <c:v>44369.405347222222</c:v>
                </c:pt>
                <c:pt idx="4561">
                  <c:v>44369.405358796299</c:v>
                </c:pt>
                <c:pt idx="4562">
                  <c:v>44369.405370370368</c:v>
                </c:pt>
                <c:pt idx="4563">
                  <c:v>44369.405381944445</c:v>
                </c:pt>
                <c:pt idx="4564">
                  <c:v>44369.405393518522</c:v>
                </c:pt>
                <c:pt idx="4565">
                  <c:v>44369.405405092592</c:v>
                </c:pt>
                <c:pt idx="4566">
                  <c:v>44369.405416666668</c:v>
                </c:pt>
                <c:pt idx="4567">
                  <c:v>44369.405428240738</c:v>
                </c:pt>
                <c:pt idx="4568">
                  <c:v>44369.405439814815</c:v>
                </c:pt>
                <c:pt idx="4569">
                  <c:v>44369.405451388891</c:v>
                </c:pt>
                <c:pt idx="4570">
                  <c:v>44369.405462962961</c:v>
                </c:pt>
                <c:pt idx="4571">
                  <c:v>44369.405474537038</c:v>
                </c:pt>
                <c:pt idx="4572">
                  <c:v>44369.405486111114</c:v>
                </c:pt>
                <c:pt idx="4573">
                  <c:v>44369.405497685184</c:v>
                </c:pt>
                <c:pt idx="4574">
                  <c:v>44369.405509259261</c:v>
                </c:pt>
                <c:pt idx="4575">
                  <c:v>44369.40552083333</c:v>
                </c:pt>
                <c:pt idx="4576">
                  <c:v>44369.405532407407</c:v>
                </c:pt>
                <c:pt idx="4577">
                  <c:v>44369.405543981484</c:v>
                </c:pt>
                <c:pt idx="4578">
                  <c:v>44369.405555555553</c:v>
                </c:pt>
                <c:pt idx="4579">
                  <c:v>44369.40556712963</c:v>
                </c:pt>
                <c:pt idx="4580">
                  <c:v>44369.405578703707</c:v>
                </c:pt>
                <c:pt idx="4581">
                  <c:v>44369.405590277776</c:v>
                </c:pt>
                <c:pt idx="4582">
                  <c:v>44369.405601851853</c:v>
                </c:pt>
                <c:pt idx="4583">
                  <c:v>44369.405613425923</c:v>
                </c:pt>
                <c:pt idx="4584">
                  <c:v>44369.405624999999</c:v>
                </c:pt>
                <c:pt idx="4585">
                  <c:v>44369.405636574076</c:v>
                </c:pt>
                <c:pt idx="4586">
                  <c:v>44369.405648148146</c:v>
                </c:pt>
                <c:pt idx="4587">
                  <c:v>44369.405659722222</c:v>
                </c:pt>
                <c:pt idx="4588">
                  <c:v>44369.405671296299</c:v>
                </c:pt>
                <c:pt idx="4589">
                  <c:v>44369.405682870369</c:v>
                </c:pt>
                <c:pt idx="4590">
                  <c:v>44369.405694444446</c:v>
                </c:pt>
                <c:pt idx="4591">
                  <c:v>44369.405706018515</c:v>
                </c:pt>
                <c:pt idx="4592">
                  <c:v>44369.405717592592</c:v>
                </c:pt>
                <c:pt idx="4593">
                  <c:v>44369.405729166669</c:v>
                </c:pt>
                <c:pt idx="4594">
                  <c:v>44369.405740740738</c:v>
                </c:pt>
                <c:pt idx="4595">
                  <c:v>44369.405752314815</c:v>
                </c:pt>
                <c:pt idx="4596">
                  <c:v>44369.405763888892</c:v>
                </c:pt>
                <c:pt idx="4597">
                  <c:v>44369.405775462961</c:v>
                </c:pt>
                <c:pt idx="4598">
                  <c:v>44369.405787037038</c:v>
                </c:pt>
                <c:pt idx="4599">
                  <c:v>44369.405798611115</c:v>
                </c:pt>
                <c:pt idx="4600">
                  <c:v>44369.405810185184</c:v>
                </c:pt>
                <c:pt idx="4601">
                  <c:v>44369.405821759261</c:v>
                </c:pt>
                <c:pt idx="4602">
                  <c:v>44369.405833333331</c:v>
                </c:pt>
                <c:pt idx="4603">
                  <c:v>44369.405844907407</c:v>
                </c:pt>
                <c:pt idx="4604">
                  <c:v>44369.405856481484</c:v>
                </c:pt>
                <c:pt idx="4605">
                  <c:v>44369.405868055554</c:v>
                </c:pt>
                <c:pt idx="4606">
                  <c:v>44369.40587962963</c:v>
                </c:pt>
                <c:pt idx="4607">
                  <c:v>44369.405891203707</c:v>
                </c:pt>
                <c:pt idx="4608">
                  <c:v>44369.405902777777</c:v>
                </c:pt>
                <c:pt idx="4609">
                  <c:v>44369.405914351853</c:v>
                </c:pt>
                <c:pt idx="4610">
                  <c:v>44369.405925925923</c:v>
                </c:pt>
                <c:pt idx="4611">
                  <c:v>44369.4059375</c:v>
                </c:pt>
                <c:pt idx="4612">
                  <c:v>44369.405949074076</c:v>
                </c:pt>
                <c:pt idx="4613">
                  <c:v>44369.405960648146</c:v>
                </c:pt>
                <c:pt idx="4614">
                  <c:v>44369.405972222223</c:v>
                </c:pt>
                <c:pt idx="4615">
                  <c:v>44369.4059837963</c:v>
                </c:pt>
                <c:pt idx="4616">
                  <c:v>44369.405995370369</c:v>
                </c:pt>
                <c:pt idx="4617">
                  <c:v>44369.406006944446</c:v>
                </c:pt>
                <c:pt idx="4618">
                  <c:v>44369.406018518515</c:v>
                </c:pt>
                <c:pt idx="4619">
                  <c:v>44369.406030092592</c:v>
                </c:pt>
                <c:pt idx="4620">
                  <c:v>44369.406041666669</c:v>
                </c:pt>
                <c:pt idx="4621">
                  <c:v>44369.406053240738</c:v>
                </c:pt>
                <c:pt idx="4622">
                  <c:v>44369.406064814815</c:v>
                </c:pt>
                <c:pt idx="4623">
                  <c:v>44369.406076388892</c:v>
                </c:pt>
                <c:pt idx="4624">
                  <c:v>44369.406087962961</c:v>
                </c:pt>
                <c:pt idx="4625">
                  <c:v>44369.406099537038</c:v>
                </c:pt>
                <c:pt idx="4626">
                  <c:v>44369.406111111108</c:v>
                </c:pt>
                <c:pt idx="4627">
                  <c:v>44369.406122685185</c:v>
                </c:pt>
                <c:pt idx="4628">
                  <c:v>44369.406134259261</c:v>
                </c:pt>
                <c:pt idx="4629">
                  <c:v>44369.406145833331</c:v>
                </c:pt>
                <c:pt idx="4630">
                  <c:v>44369.406157407408</c:v>
                </c:pt>
                <c:pt idx="4631">
                  <c:v>44369.406168981484</c:v>
                </c:pt>
                <c:pt idx="4632">
                  <c:v>44369.406180555554</c:v>
                </c:pt>
                <c:pt idx="4633">
                  <c:v>44369.406192129631</c:v>
                </c:pt>
                <c:pt idx="4634">
                  <c:v>44369.4062037037</c:v>
                </c:pt>
                <c:pt idx="4635">
                  <c:v>44369.406215277777</c:v>
                </c:pt>
                <c:pt idx="4636">
                  <c:v>44369.406226851854</c:v>
                </c:pt>
                <c:pt idx="4637">
                  <c:v>44369.406238425923</c:v>
                </c:pt>
                <c:pt idx="4638">
                  <c:v>44369.40625</c:v>
                </c:pt>
                <c:pt idx="4639">
                  <c:v>44369.406261574077</c:v>
                </c:pt>
                <c:pt idx="4640">
                  <c:v>44369.406273148146</c:v>
                </c:pt>
                <c:pt idx="4641">
                  <c:v>44369.406284722223</c:v>
                </c:pt>
                <c:pt idx="4642">
                  <c:v>44369.4062962963</c:v>
                </c:pt>
                <c:pt idx="4643">
                  <c:v>44369.406307870369</c:v>
                </c:pt>
                <c:pt idx="4644">
                  <c:v>44369.406319444446</c:v>
                </c:pt>
                <c:pt idx="4645">
                  <c:v>44369.406331018516</c:v>
                </c:pt>
                <c:pt idx="4646">
                  <c:v>44369.406342592592</c:v>
                </c:pt>
                <c:pt idx="4647">
                  <c:v>44369.406354166669</c:v>
                </c:pt>
                <c:pt idx="4648">
                  <c:v>44369.406365740739</c:v>
                </c:pt>
                <c:pt idx="4649">
                  <c:v>44369.406377314815</c:v>
                </c:pt>
                <c:pt idx="4650">
                  <c:v>44369.406388888892</c:v>
                </c:pt>
                <c:pt idx="4651">
                  <c:v>44369.406400462962</c:v>
                </c:pt>
                <c:pt idx="4652">
                  <c:v>44369.406412037039</c:v>
                </c:pt>
                <c:pt idx="4653">
                  <c:v>44369.406423611108</c:v>
                </c:pt>
                <c:pt idx="4654">
                  <c:v>44369.406435185185</c:v>
                </c:pt>
                <c:pt idx="4655">
                  <c:v>44369.406446759262</c:v>
                </c:pt>
                <c:pt idx="4656">
                  <c:v>44369.406458333331</c:v>
                </c:pt>
                <c:pt idx="4657">
                  <c:v>44369.406469907408</c:v>
                </c:pt>
                <c:pt idx="4658">
                  <c:v>44369.406481481485</c:v>
                </c:pt>
                <c:pt idx="4659">
                  <c:v>44369.406493055554</c:v>
                </c:pt>
                <c:pt idx="4660">
                  <c:v>44369.406504629631</c:v>
                </c:pt>
                <c:pt idx="4661">
                  <c:v>44369.4065162037</c:v>
                </c:pt>
                <c:pt idx="4662">
                  <c:v>44369.406527777777</c:v>
                </c:pt>
                <c:pt idx="4663">
                  <c:v>44369.406539351854</c:v>
                </c:pt>
                <c:pt idx="4664">
                  <c:v>44369.406550925924</c:v>
                </c:pt>
                <c:pt idx="4665">
                  <c:v>44369.4065625</c:v>
                </c:pt>
                <c:pt idx="4666">
                  <c:v>44369.406574074077</c:v>
                </c:pt>
                <c:pt idx="4667">
                  <c:v>44369.406585648147</c:v>
                </c:pt>
                <c:pt idx="4668">
                  <c:v>44369.406597222223</c:v>
                </c:pt>
                <c:pt idx="4669">
                  <c:v>44369.406608796293</c:v>
                </c:pt>
                <c:pt idx="4670">
                  <c:v>44369.40662037037</c:v>
                </c:pt>
                <c:pt idx="4671">
                  <c:v>44369.406631944446</c:v>
                </c:pt>
                <c:pt idx="4672">
                  <c:v>44369.406643518516</c:v>
                </c:pt>
                <c:pt idx="4673">
                  <c:v>44369.406655092593</c:v>
                </c:pt>
                <c:pt idx="4674">
                  <c:v>44369.406666666669</c:v>
                </c:pt>
                <c:pt idx="4675">
                  <c:v>44369.406678240739</c:v>
                </c:pt>
                <c:pt idx="4676">
                  <c:v>44369.406689814816</c:v>
                </c:pt>
                <c:pt idx="4677">
                  <c:v>44369.406701388885</c:v>
                </c:pt>
                <c:pt idx="4678">
                  <c:v>44369.406712962962</c:v>
                </c:pt>
                <c:pt idx="4679">
                  <c:v>44369.406724537039</c:v>
                </c:pt>
                <c:pt idx="4680">
                  <c:v>44369.406736111108</c:v>
                </c:pt>
                <c:pt idx="4681">
                  <c:v>44369.406747685185</c:v>
                </c:pt>
                <c:pt idx="4682">
                  <c:v>44369.406759259262</c:v>
                </c:pt>
                <c:pt idx="4683">
                  <c:v>44369.406770833331</c:v>
                </c:pt>
                <c:pt idx="4684">
                  <c:v>44369.406782407408</c:v>
                </c:pt>
                <c:pt idx="4685">
                  <c:v>44369.406793981485</c:v>
                </c:pt>
                <c:pt idx="4686">
                  <c:v>44369.406805555554</c:v>
                </c:pt>
                <c:pt idx="4687">
                  <c:v>44369.406817129631</c:v>
                </c:pt>
                <c:pt idx="4688">
                  <c:v>44369.406828703701</c:v>
                </c:pt>
                <c:pt idx="4689">
                  <c:v>44369.406840277778</c:v>
                </c:pt>
                <c:pt idx="4690">
                  <c:v>44369.406851851854</c:v>
                </c:pt>
                <c:pt idx="4691">
                  <c:v>44369.406863425924</c:v>
                </c:pt>
                <c:pt idx="4692">
                  <c:v>44369.406875000001</c:v>
                </c:pt>
                <c:pt idx="4693">
                  <c:v>44369.406886574077</c:v>
                </c:pt>
                <c:pt idx="4694">
                  <c:v>44369.406898148147</c:v>
                </c:pt>
                <c:pt idx="4695">
                  <c:v>44369.406909722224</c:v>
                </c:pt>
                <c:pt idx="4696">
                  <c:v>44369.406921296293</c:v>
                </c:pt>
                <c:pt idx="4697">
                  <c:v>44369.40693287037</c:v>
                </c:pt>
                <c:pt idx="4698">
                  <c:v>44369.406944444447</c:v>
                </c:pt>
                <c:pt idx="4699">
                  <c:v>44369.406956018516</c:v>
                </c:pt>
                <c:pt idx="4700">
                  <c:v>44369.406967592593</c:v>
                </c:pt>
                <c:pt idx="4701">
                  <c:v>44369.40697916667</c:v>
                </c:pt>
                <c:pt idx="4702">
                  <c:v>44369.406990740739</c:v>
                </c:pt>
                <c:pt idx="4703">
                  <c:v>44369.407002314816</c:v>
                </c:pt>
                <c:pt idx="4704">
                  <c:v>44369.407013888886</c:v>
                </c:pt>
                <c:pt idx="4705">
                  <c:v>44369.407025462962</c:v>
                </c:pt>
                <c:pt idx="4706">
                  <c:v>44369.407037037039</c:v>
                </c:pt>
                <c:pt idx="4707">
                  <c:v>44369.407048611109</c:v>
                </c:pt>
                <c:pt idx="4708">
                  <c:v>44369.407060185185</c:v>
                </c:pt>
                <c:pt idx="4709">
                  <c:v>44369.407071759262</c:v>
                </c:pt>
                <c:pt idx="4710">
                  <c:v>44369.407083333332</c:v>
                </c:pt>
                <c:pt idx="4711">
                  <c:v>44369.407094907408</c:v>
                </c:pt>
                <c:pt idx="4712">
                  <c:v>44369.407106481478</c:v>
                </c:pt>
                <c:pt idx="4713">
                  <c:v>44369.407118055555</c:v>
                </c:pt>
                <c:pt idx="4714">
                  <c:v>44369.407129629632</c:v>
                </c:pt>
                <c:pt idx="4715">
                  <c:v>44369.407141203701</c:v>
                </c:pt>
                <c:pt idx="4716">
                  <c:v>44369.407152777778</c:v>
                </c:pt>
                <c:pt idx="4717">
                  <c:v>44369.407164351855</c:v>
                </c:pt>
                <c:pt idx="4718">
                  <c:v>44369.407175925924</c:v>
                </c:pt>
                <c:pt idx="4719">
                  <c:v>44369.407187500001</c:v>
                </c:pt>
                <c:pt idx="4720">
                  <c:v>44369.407199074078</c:v>
                </c:pt>
                <c:pt idx="4721">
                  <c:v>44369.407210648147</c:v>
                </c:pt>
                <c:pt idx="4722">
                  <c:v>44369.407222222224</c:v>
                </c:pt>
                <c:pt idx="4723">
                  <c:v>44369.407233796293</c:v>
                </c:pt>
                <c:pt idx="4724">
                  <c:v>44369.40724537037</c:v>
                </c:pt>
                <c:pt idx="4725">
                  <c:v>44369.407256944447</c:v>
                </c:pt>
                <c:pt idx="4726">
                  <c:v>44369.407268518517</c:v>
                </c:pt>
                <c:pt idx="4727">
                  <c:v>44369.407280092593</c:v>
                </c:pt>
                <c:pt idx="4728">
                  <c:v>44369.40729166667</c:v>
                </c:pt>
                <c:pt idx="4729">
                  <c:v>44369.40730324074</c:v>
                </c:pt>
                <c:pt idx="4730">
                  <c:v>44369.407314814816</c:v>
                </c:pt>
                <c:pt idx="4731">
                  <c:v>44369.407326388886</c:v>
                </c:pt>
                <c:pt idx="4732">
                  <c:v>44369.407337962963</c:v>
                </c:pt>
                <c:pt idx="4733">
                  <c:v>44369.407349537039</c:v>
                </c:pt>
                <c:pt idx="4734">
                  <c:v>44369.407361111109</c:v>
                </c:pt>
                <c:pt idx="4735">
                  <c:v>44369.407372685186</c:v>
                </c:pt>
                <c:pt idx="4736">
                  <c:v>44369.407384259262</c:v>
                </c:pt>
                <c:pt idx="4737">
                  <c:v>44369.407395833332</c:v>
                </c:pt>
                <c:pt idx="4738">
                  <c:v>44369.407407407409</c:v>
                </c:pt>
                <c:pt idx="4739">
                  <c:v>44369.407418981478</c:v>
                </c:pt>
                <c:pt idx="4740">
                  <c:v>44369.407430555555</c:v>
                </c:pt>
                <c:pt idx="4741">
                  <c:v>44369.407442129632</c:v>
                </c:pt>
                <c:pt idx="4742">
                  <c:v>44369.407453703701</c:v>
                </c:pt>
                <c:pt idx="4743">
                  <c:v>44369.407465277778</c:v>
                </c:pt>
                <c:pt idx="4744">
                  <c:v>44369.407476851855</c:v>
                </c:pt>
                <c:pt idx="4745">
                  <c:v>44369.407488425924</c:v>
                </c:pt>
                <c:pt idx="4746">
                  <c:v>44369.407500000001</c:v>
                </c:pt>
                <c:pt idx="4747">
                  <c:v>44369.407511574071</c:v>
                </c:pt>
                <c:pt idx="4748">
                  <c:v>44369.407523148147</c:v>
                </c:pt>
                <c:pt idx="4749">
                  <c:v>44369.407534722224</c:v>
                </c:pt>
                <c:pt idx="4750">
                  <c:v>44369.407546296294</c:v>
                </c:pt>
                <c:pt idx="4751">
                  <c:v>44369.407557870371</c:v>
                </c:pt>
                <c:pt idx="4752">
                  <c:v>44369.407569444447</c:v>
                </c:pt>
                <c:pt idx="4753">
                  <c:v>44369.407581018517</c:v>
                </c:pt>
                <c:pt idx="4754">
                  <c:v>44369.407592592594</c:v>
                </c:pt>
                <c:pt idx="4755">
                  <c:v>44369.407604166663</c:v>
                </c:pt>
                <c:pt idx="4756">
                  <c:v>44369.40761574074</c:v>
                </c:pt>
                <c:pt idx="4757">
                  <c:v>44369.407627314817</c:v>
                </c:pt>
                <c:pt idx="4758">
                  <c:v>44369.407638888886</c:v>
                </c:pt>
                <c:pt idx="4759">
                  <c:v>44369.407650462963</c:v>
                </c:pt>
                <c:pt idx="4760">
                  <c:v>44369.40766203704</c:v>
                </c:pt>
                <c:pt idx="4761">
                  <c:v>44369.407673611109</c:v>
                </c:pt>
                <c:pt idx="4762">
                  <c:v>44369.407685185186</c:v>
                </c:pt>
                <c:pt idx="4763">
                  <c:v>44369.407696759263</c:v>
                </c:pt>
                <c:pt idx="4764">
                  <c:v>44369.407708333332</c:v>
                </c:pt>
                <c:pt idx="4765">
                  <c:v>44369.407719907409</c:v>
                </c:pt>
                <c:pt idx="4766">
                  <c:v>44369.407731481479</c:v>
                </c:pt>
                <c:pt idx="4767">
                  <c:v>44369.407743055555</c:v>
                </c:pt>
                <c:pt idx="4768">
                  <c:v>44369.407754629632</c:v>
                </c:pt>
                <c:pt idx="4769">
                  <c:v>44369.407766203702</c:v>
                </c:pt>
                <c:pt idx="4770">
                  <c:v>44369.407777777778</c:v>
                </c:pt>
                <c:pt idx="4771">
                  <c:v>44369.407789351855</c:v>
                </c:pt>
                <c:pt idx="4772">
                  <c:v>44369.407800925925</c:v>
                </c:pt>
                <c:pt idx="4773">
                  <c:v>44369.407812500001</c:v>
                </c:pt>
                <c:pt idx="4774">
                  <c:v>44369.407824074071</c:v>
                </c:pt>
                <c:pt idx="4775">
                  <c:v>44369.407835648148</c:v>
                </c:pt>
                <c:pt idx="4776">
                  <c:v>44369.407847222225</c:v>
                </c:pt>
                <c:pt idx="4777">
                  <c:v>44369.407858796294</c:v>
                </c:pt>
                <c:pt idx="4778">
                  <c:v>44369.407870370371</c:v>
                </c:pt>
                <c:pt idx="4779">
                  <c:v>44369.407881944448</c:v>
                </c:pt>
                <c:pt idx="4780">
                  <c:v>44369.407893518517</c:v>
                </c:pt>
                <c:pt idx="4781">
                  <c:v>44369.407905092594</c:v>
                </c:pt>
                <c:pt idx="4782">
                  <c:v>44369.407916666663</c:v>
                </c:pt>
                <c:pt idx="4783">
                  <c:v>44369.40792824074</c:v>
                </c:pt>
                <c:pt idx="4784">
                  <c:v>44369.407939814817</c:v>
                </c:pt>
                <c:pt idx="4785">
                  <c:v>44369.407951388886</c:v>
                </c:pt>
                <c:pt idx="4786">
                  <c:v>44369.407962962963</c:v>
                </c:pt>
                <c:pt idx="4787">
                  <c:v>44369.40797453704</c:v>
                </c:pt>
                <c:pt idx="4788">
                  <c:v>44369.407986111109</c:v>
                </c:pt>
                <c:pt idx="4789">
                  <c:v>44369.407997685186</c:v>
                </c:pt>
                <c:pt idx="4790">
                  <c:v>44369.408009259256</c:v>
                </c:pt>
                <c:pt idx="4791">
                  <c:v>44369.408020833333</c:v>
                </c:pt>
                <c:pt idx="4792">
                  <c:v>44369.408032407409</c:v>
                </c:pt>
                <c:pt idx="4793">
                  <c:v>44369.408043981479</c:v>
                </c:pt>
                <c:pt idx="4794">
                  <c:v>44369.408055555556</c:v>
                </c:pt>
                <c:pt idx="4795">
                  <c:v>44369.408067129632</c:v>
                </c:pt>
                <c:pt idx="4796">
                  <c:v>44369.408078703702</c:v>
                </c:pt>
                <c:pt idx="4797">
                  <c:v>44369.408090277779</c:v>
                </c:pt>
                <c:pt idx="4798">
                  <c:v>44369.408101851855</c:v>
                </c:pt>
                <c:pt idx="4799">
                  <c:v>44369.408113425925</c:v>
                </c:pt>
                <c:pt idx="4800">
                  <c:v>44369.408125000002</c:v>
                </c:pt>
                <c:pt idx="4801">
                  <c:v>44369.408136574071</c:v>
                </c:pt>
                <c:pt idx="4802">
                  <c:v>44369.408148148148</c:v>
                </c:pt>
                <c:pt idx="4803">
                  <c:v>44369.408159722225</c:v>
                </c:pt>
                <c:pt idx="4804">
                  <c:v>44369.408171296294</c:v>
                </c:pt>
                <c:pt idx="4805">
                  <c:v>44369.408182870371</c:v>
                </c:pt>
                <c:pt idx="4806">
                  <c:v>44369.408194444448</c:v>
                </c:pt>
                <c:pt idx="4807">
                  <c:v>44369.408206018517</c:v>
                </c:pt>
                <c:pt idx="4808">
                  <c:v>44369.408217592594</c:v>
                </c:pt>
                <c:pt idx="4809">
                  <c:v>44369.408229166664</c:v>
                </c:pt>
                <c:pt idx="4810">
                  <c:v>44369.40824074074</c:v>
                </c:pt>
                <c:pt idx="4811">
                  <c:v>44369.408252314817</c:v>
                </c:pt>
                <c:pt idx="4812">
                  <c:v>44369.408263888887</c:v>
                </c:pt>
                <c:pt idx="4813">
                  <c:v>44369.408275462964</c:v>
                </c:pt>
                <c:pt idx="4814">
                  <c:v>44369.40828703704</c:v>
                </c:pt>
                <c:pt idx="4815">
                  <c:v>44369.40829861111</c:v>
                </c:pt>
                <c:pt idx="4816">
                  <c:v>44369.408310185187</c:v>
                </c:pt>
                <c:pt idx="4817">
                  <c:v>44369.408321759256</c:v>
                </c:pt>
                <c:pt idx="4818">
                  <c:v>44369.408333333333</c:v>
                </c:pt>
                <c:pt idx="4819">
                  <c:v>44369.40834490741</c:v>
                </c:pt>
                <c:pt idx="4820">
                  <c:v>44369.408356481479</c:v>
                </c:pt>
                <c:pt idx="4821">
                  <c:v>44369.408368055556</c:v>
                </c:pt>
                <c:pt idx="4822">
                  <c:v>44369.408379629633</c:v>
                </c:pt>
                <c:pt idx="4823">
                  <c:v>44369.408391203702</c:v>
                </c:pt>
                <c:pt idx="4824">
                  <c:v>44369.408402777779</c:v>
                </c:pt>
                <c:pt idx="4825">
                  <c:v>44369.408414351848</c:v>
                </c:pt>
                <c:pt idx="4826">
                  <c:v>44369.408425925925</c:v>
                </c:pt>
                <c:pt idx="4827">
                  <c:v>44369.408437500002</c:v>
                </c:pt>
                <c:pt idx="4828">
                  <c:v>44369.408449074072</c:v>
                </c:pt>
                <c:pt idx="4829">
                  <c:v>44369.408460648148</c:v>
                </c:pt>
                <c:pt idx="4830">
                  <c:v>44369.408472222225</c:v>
                </c:pt>
                <c:pt idx="4831">
                  <c:v>44369.408483796295</c:v>
                </c:pt>
                <c:pt idx="4832">
                  <c:v>44369.408495370371</c:v>
                </c:pt>
                <c:pt idx="4833">
                  <c:v>44369.408506944441</c:v>
                </c:pt>
                <c:pt idx="4834">
                  <c:v>44369.408518518518</c:v>
                </c:pt>
                <c:pt idx="4835">
                  <c:v>44369.408530092594</c:v>
                </c:pt>
                <c:pt idx="4836">
                  <c:v>44369.408541666664</c:v>
                </c:pt>
                <c:pt idx="4837">
                  <c:v>44369.408553240741</c:v>
                </c:pt>
                <c:pt idx="4838">
                  <c:v>44369.408564814818</c:v>
                </c:pt>
                <c:pt idx="4839">
                  <c:v>44369.408576388887</c:v>
                </c:pt>
                <c:pt idx="4840">
                  <c:v>44369.408587962964</c:v>
                </c:pt>
                <c:pt idx="4841">
                  <c:v>44369.408599537041</c:v>
                </c:pt>
                <c:pt idx="4842">
                  <c:v>44369.40861111111</c:v>
                </c:pt>
                <c:pt idx="4843">
                  <c:v>44369.408622685187</c:v>
                </c:pt>
                <c:pt idx="4844">
                  <c:v>44369.408634259256</c:v>
                </c:pt>
                <c:pt idx="4845">
                  <c:v>44369.408645833333</c:v>
                </c:pt>
                <c:pt idx="4846">
                  <c:v>44369.40865740741</c:v>
                </c:pt>
                <c:pt idx="4847">
                  <c:v>44369.408668981479</c:v>
                </c:pt>
                <c:pt idx="4848">
                  <c:v>44369.408680555556</c:v>
                </c:pt>
                <c:pt idx="4849">
                  <c:v>44369.408692129633</c:v>
                </c:pt>
                <c:pt idx="4850">
                  <c:v>44369.408703703702</c:v>
                </c:pt>
                <c:pt idx="4851">
                  <c:v>44369.408715277779</c:v>
                </c:pt>
                <c:pt idx="4852">
                  <c:v>44369.408726851849</c:v>
                </c:pt>
                <c:pt idx="4853">
                  <c:v>44369.408738425926</c:v>
                </c:pt>
                <c:pt idx="4854">
                  <c:v>44369.408750000002</c:v>
                </c:pt>
                <c:pt idx="4855">
                  <c:v>44369.408761574072</c:v>
                </c:pt>
                <c:pt idx="4856">
                  <c:v>44369.408773148149</c:v>
                </c:pt>
                <c:pt idx="4857">
                  <c:v>44369.408784722225</c:v>
                </c:pt>
                <c:pt idx="4858">
                  <c:v>44369.408796296295</c:v>
                </c:pt>
                <c:pt idx="4859">
                  <c:v>44369.408807870372</c:v>
                </c:pt>
                <c:pt idx="4860">
                  <c:v>44369.408819444441</c:v>
                </c:pt>
                <c:pt idx="4861">
                  <c:v>44369.408831018518</c:v>
                </c:pt>
                <c:pt idx="4862">
                  <c:v>44369.408842592595</c:v>
                </c:pt>
                <c:pt idx="4863">
                  <c:v>44369.408854166664</c:v>
                </c:pt>
                <c:pt idx="4864">
                  <c:v>44369.408865740741</c:v>
                </c:pt>
                <c:pt idx="4865">
                  <c:v>44369.408877314818</c:v>
                </c:pt>
                <c:pt idx="4866">
                  <c:v>44369.408888888887</c:v>
                </c:pt>
                <c:pt idx="4867">
                  <c:v>44369.408900462964</c:v>
                </c:pt>
                <c:pt idx="4868">
                  <c:v>44369.408912037034</c:v>
                </c:pt>
                <c:pt idx="4869">
                  <c:v>44369.40892361111</c:v>
                </c:pt>
                <c:pt idx="4870">
                  <c:v>44369.408935185187</c:v>
                </c:pt>
                <c:pt idx="4871">
                  <c:v>44369.408946759257</c:v>
                </c:pt>
                <c:pt idx="4872">
                  <c:v>44369.408958333333</c:v>
                </c:pt>
                <c:pt idx="4873">
                  <c:v>44369.40896990741</c:v>
                </c:pt>
                <c:pt idx="4874">
                  <c:v>44369.40898148148</c:v>
                </c:pt>
                <c:pt idx="4875">
                  <c:v>44369.408993055556</c:v>
                </c:pt>
                <c:pt idx="4876">
                  <c:v>44369.409004629626</c:v>
                </c:pt>
                <c:pt idx="4877">
                  <c:v>44369.409016203703</c:v>
                </c:pt>
                <c:pt idx="4878">
                  <c:v>44369.40902777778</c:v>
                </c:pt>
                <c:pt idx="4879">
                  <c:v>44369.409039351849</c:v>
                </c:pt>
                <c:pt idx="4880">
                  <c:v>44369.409050925926</c:v>
                </c:pt>
                <c:pt idx="4881">
                  <c:v>44369.409062500003</c:v>
                </c:pt>
                <c:pt idx="4882">
                  <c:v>44369.409074074072</c:v>
                </c:pt>
                <c:pt idx="4883">
                  <c:v>44369.409085648149</c:v>
                </c:pt>
                <c:pt idx="4884">
                  <c:v>44369.409097222226</c:v>
                </c:pt>
                <c:pt idx="4885">
                  <c:v>44369.409108796295</c:v>
                </c:pt>
                <c:pt idx="4886">
                  <c:v>44369.409120370372</c:v>
                </c:pt>
                <c:pt idx="4887">
                  <c:v>44369.409131944441</c:v>
                </c:pt>
                <c:pt idx="4888">
                  <c:v>44369.409143518518</c:v>
                </c:pt>
                <c:pt idx="4889">
                  <c:v>44369.409155092595</c:v>
                </c:pt>
                <c:pt idx="4890">
                  <c:v>44369.409166666665</c:v>
                </c:pt>
                <c:pt idx="4891">
                  <c:v>44369.409178240741</c:v>
                </c:pt>
                <c:pt idx="4892">
                  <c:v>44369.409189814818</c:v>
                </c:pt>
                <c:pt idx="4893">
                  <c:v>44369.409201388888</c:v>
                </c:pt>
                <c:pt idx="4894">
                  <c:v>44369.409212962964</c:v>
                </c:pt>
                <c:pt idx="4895">
                  <c:v>44369.409224537034</c:v>
                </c:pt>
                <c:pt idx="4896">
                  <c:v>44369.409236111111</c:v>
                </c:pt>
                <c:pt idx="4897">
                  <c:v>44369.409247685187</c:v>
                </c:pt>
                <c:pt idx="4898">
                  <c:v>44369.409259259257</c:v>
                </c:pt>
                <c:pt idx="4899">
                  <c:v>44369.409270833334</c:v>
                </c:pt>
                <c:pt idx="4900">
                  <c:v>44369.409282407411</c:v>
                </c:pt>
                <c:pt idx="4901">
                  <c:v>44369.40929398148</c:v>
                </c:pt>
                <c:pt idx="4902">
                  <c:v>44369.409305555557</c:v>
                </c:pt>
                <c:pt idx="4903">
                  <c:v>44369.409317129626</c:v>
                </c:pt>
                <c:pt idx="4904">
                  <c:v>44369.409328703703</c:v>
                </c:pt>
                <c:pt idx="4905">
                  <c:v>44369.40934027778</c:v>
                </c:pt>
                <c:pt idx="4906">
                  <c:v>44369.409351851849</c:v>
                </c:pt>
                <c:pt idx="4907">
                  <c:v>44369.409363425926</c:v>
                </c:pt>
                <c:pt idx="4908">
                  <c:v>44369.409375000003</c:v>
                </c:pt>
                <c:pt idx="4909">
                  <c:v>44369.409386574072</c:v>
                </c:pt>
                <c:pt idx="4910">
                  <c:v>44369.409398148149</c:v>
                </c:pt>
                <c:pt idx="4911">
                  <c:v>44369.409409722219</c:v>
                </c:pt>
                <c:pt idx="4912">
                  <c:v>44369.409421296295</c:v>
                </c:pt>
                <c:pt idx="4913">
                  <c:v>44369.409432870372</c:v>
                </c:pt>
                <c:pt idx="4914">
                  <c:v>44369.409444444442</c:v>
                </c:pt>
                <c:pt idx="4915">
                  <c:v>44369.409456018519</c:v>
                </c:pt>
                <c:pt idx="4916">
                  <c:v>44369.409467592595</c:v>
                </c:pt>
                <c:pt idx="4917">
                  <c:v>44369.409479166665</c:v>
                </c:pt>
                <c:pt idx="4918">
                  <c:v>44369.409490740742</c:v>
                </c:pt>
                <c:pt idx="4919">
                  <c:v>44369.409502314818</c:v>
                </c:pt>
                <c:pt idx="4920">
                  <c:v>44369.409513888888</c:v>
                </c:pt>
                <c:pt idx="4921">
                  <c:v>44369.409525462965</c:v>
                </c:pt>
                <c:pt idx="4922">
                  <c:v>44369.409537037034</c:v>
                </c:pt>
                <c:pt idx="4923">
                  <c:v>44369.409548611111</c:v>
                </c:pt>
                <c:pt idx="4924">
                  <c:v>44369.409560185188</c:v>
                </c:pt>
                <c:pt idx="4925">
                  <c:v>44369.409571759257</c:v>
                </c:pt>
                <c:pt idx="4926">
                  <c:v>44369.409583333334</c:v>
                </c:pt>
                <c:pt idx="4927">
                  <c:v>44369.409594907411</c:v>
                </c:pt>
                <c:pt idx="4928">
                  <c:v>44369.40960648148</c:v>
                </c:pt>
                <c:pt idx="4929">
                  <c:v>44369.409618055557</c:v>
                </c:pt>
                <c:pt idx="4930">
                  <c:v>44369.409629629627</c:v>
                </c:pt>
                <c:pt idx="4931">
                  <c:v>44369.409641203703</c:v>
                </c:pt>
                <c:pt idx="4932">
                  <c:v>44369.40965277778</c:v>
                </c:pt>
                <c:pt idx="4933">
                  <c:v>44369.40966435185</c:v>
                </c:pt>
                <c:pt idx="4934">
                  <c:v>44369.409675925926</c:v>
                </c:pt>
                <c:pt idx="4935">
                  <c:v>44369.409687500003</c:v>
                </c:pt>
                <c:pt idx="4936">
                  <c:v>44369.409699074073</c:v>
                </c:pt>
                <c:pt idx="4937">
                  <c:v>44369.409710648149</c:v>
                </c:pt>
                <c:pt idx="4938">
                  <c:v>44369.409722222219</c:v>
                </c:pt>
                <c:pt idx="4939">
                  <c:v>44369.409733796296</c:v>
                </c:pt>
                <c:pt idx="4940">
                  <c:v>44369.409745370373</c:v>
                </c:pt>
                <c:pt idx="4941">
                  <c:v>44369.409756944442</c:v>
                </c:pt>
                <c:pt idx="4942">
                  <c:v>44369.409768518519</c:v>
                </c:pt>
                <c:pt idx="4943">
                  <c:v>44369.409780092596</c:v>
                </c:pt>
                <c:pt idx="4944">
                  <c:v>44369.409791666665</c:v>
                </c:pt>
                <c:pt idx="4945">
                  <c:v>44369.409803240742</c:v>
                </c:pt>
                <c:pt idx="4946">
                  <c:v>44369.409814814811</c:v>
                </c:pt>
                <c:pt idx="4947">
                  <c:v>44369.409826388888</c:v>
                </c:pt>
                <c:pt idx="4948">
                  <c:v>44369.409837962965</c:v>
                </c:pt>
                <c:pt idx="4949">
                  <c:v>44369.409849537034</c:v>
                </c:pt>
                <c:pt idx="4950">
                  <c:v>44369.409861111111</c:v>
                </c:pt>
                <c:pt idx="4951">
                  <c:v>44369.409872685188</c:v>
                </c:pt>
                <c:pt idx="4952">
                  <c:v>44369.409884259258</c:v>
                </c:pt>
                <c:pt idx="4953">
                  <c:v>44369.409895833334</c:v>
                </c:pt>
                <c:pt idx="4954">
                  <c:v>44369.409907407404</c:v>
                </c:pt>
                <c:pt idx="4955">
                  <c:v>44369.409918981481</c:v>
                </c:pt>
                <c:pt idx="4956">
                  <c:v>44369.409930555557</c:v>
                </c:pt>
                <c:pt idx="4957">
                  <c:v>44369.409942129627</c:v>
                </c:pt>
                <c:pt idx="4958">
                  <c:v>44369.409953703704</c:v>
                </c:pt>
                <c:pt idx="4959">
                  <c:v>44369.40996527778</c:v>
                </c:pt>
                <c:pt idx="4960">
                  <c:v>44369.40997685185</c:v>
                </c:pt>
                <c:pt idx="4961">
                  <c:v>44369.409988425927</c:v>
                </c:pt>
                <c:pt idx="4962">
                  <c:v>44369.41</c:v>
                </c:pt>
                <c:pt idx="4963">
                  <c:v>44369.410011574073</c:v>
                </c:pt>
                <c:pt idx="4964">
                  <c:v>44369.41002314815</c:v>
                </c:pt>
                <c:pt idx="4965">
                  <c:v>44369.410034722219</c:v>
                </c:pt>
                <c:pt idx="4966">
                  <c:v>44369.410046296296</c:v>
                </c:pt>
                <c:pt idx="4967">
                  <c:v>44369.410057870373</c:v>
                </c:pt>
                <c:pt idx="4968">
                  <c:v>44369.410069444442</c:v>
                </c:pt>
                <c:pt idx="4969">
                  <c:v>44369.410081018519</c:v>
                </c:pt>
                <c:pt idx="4970">
                  <c:v>44369.410092592596</c:v>
                </c:pt>
                <c:pt idx="4971">
                  <c:v>44369.410104166665</c:v>
                </c:pt>
                <c:pt idx="4972">
                  <c:v>44369.410115740742</c:v>
                </c:pt>
                <c:pt idx="4973">
                  <c:v>44369.410127314812</c:v>
                </c:pt>
                <c:pt idx="4974">
                  <c:v>44369.410138888888</c:v>
                </c:pt>
                <c:pt idx="4975">
                  <c:v>44369.410150462965</c:v>
                </c:pt>
                <c:pt idx="4976">
                  <c:v>44369.410162037035</c:v>
                </c:pt>
                <c:pt idx="4977">
                  <c:v>44369.410173611112</c:v>
                </c:pt>
                <c:pt idx="4978">
                  <c:v>44369.410185185188</c:v>
                </c:pt>
                <c:pt idx="4979">
                  <c:v>44369.410196759258</c:v>
                </c:pt>
                <c:pt idx="4980">
                  <c:v>44369.410208333335</c:v>
                </c:pt>
                <c:pt idx="4981">
                  <c:v>44369.410219907404</c:v>
                </c:pt>
                <c:pt idx="4982">
                  <c:v>44369.410231481481</c:v>
                </c:pt>
                <c:pt idx="4983">
                  <c:v>44369.410243055558</c:v>
                </c:pt>
                <c:pt idx="4984">
                  <c:v>44369.410254629627</c:v>
                </c:pt>
                <c:pt idx="4985">
                  <c:v>44369.410266203704</c:v>
                </c:pt>
                <c:pt idx="4986">
                  <c:v>44369.410277777781</c:v>
                </c:pt>
                <c:pt idx="4987">
                  <c:v>44369.41028935185</c:v>
                </c:pt>
                <c:pt idx="4988">
                  <c:v>44369.410300925927</c:v>
                </c:pt>
                <c:pt idx="4989">
                  <c:v>44369.410312499997</c:v>
                </c:pt>
                <c:pt idx="4990">
                  <c:v>44369.410324074073</c:v>
                </c:pt>
                <c:pt idx="4991">
                  <c:v>44369.41033564815</c:v>
                </c:pt>
                <c:pt idx="4992">
                  <c:v>44369.41034722222</c:v>
                </c:pt>
                <c:pt idx="4993">
                  <c:v>44369.410358796296</c:v>
                </c:pt>
                <c:pt idx="4994">
                  <c:v>44369.410370370373</c:v>
                </c:pt>
                <c:pt idx="4995">
                  <c:v>44369.410381944443</c:v>
                </c:pt>
                <c:pt idx="4996">
                  <c:v>44369.410393518519</c:v>
                </c:pt>
                <c:pt idx="4997">
                  <c:v>44369.410405092596</c:v>
                </c:pt>
                <c:pt idx="4998">
                  <c:v>44369.410416666666</c:v>
                </c:pt>
                <c:pt idx="4999">
                  <c:v>44369.410428240742</c:v>
                </c:pt>
                <c:pt idx="5000">
                  <c:v>44369.410439814812</c:v>
                </c:pt>
                <c:pt idx="5001">
                  <c:v>44369.410451388889</c:v>
                </c:pt>
                <c:pt idx="5002">
                  <c:v>44369.410462962966</c:v>
                </c:pt>
                <c:pt idx="5003">
                  <c:v>44369.410474537035</c:v>
                </c:pt>
                <c:pt idx="5004">
                  <c:v>44369.410486111112</c:v>
                </c:pt>
                <c:pt idx="5005">
                  <c:v>44369.410497685189</c:v>
                </c:pt>
                <c:pt idx="5006">
                  <c:v>44369.410509259258</c:v>
                </c:pt>
                <c:pt idx="5007">
                  <c:v>44369.410520833335</c:v>
                </c:pt>
                <c:pt idx="5008">
                  <c:v>44369.410532407404</c:v>
                </c:pt>
                <c:pt idx="5009">
                  <c:v>44369.410543981481</c:v>
                </c:pt>
                <c:pt idx="5010">
                  <c:v>44369.410555555558</c:v>
                </c:pt>
                <c:pt idx="5011">
                  <c:v>44369.410567129627</c:v>
                </c:pt>
                <c:pt idx="5012">
                  <c:v>44369.410578703704</c:v>
                </c:pt>
                <c:pt idx="5013">
                  <c:v>44369.410590277781</c:v>
                </c:pt>
                <c:pt idx="5014">
                  <c:v>44369.410601851851</c:v>
                </c:pt>
                <c:pt idx="5015">
                  <c:v>44369.410613425927</c:v>
                </c:pt>
                <c:pt idx="5016">
                  <c:v>44369.410624999997</c:v>
                </c:pt>
                <c:pt idx="5017">
                  <c:v>44369.410636574074</c:v>
                </c:pt>
                <c:pt idx="5018">
                  <c:v>44369.41064814815</c:v>
                </c:pt>
                <c:pt idx="5019">
                  <c:v>44369.41065972222</c:v>
                </c:pt>
                <c:pt idx="5020">
                  <c:v>44369.410671296297</c:v>
                </c:pt>
                <c:pt idx="5021">
                  <c:v>44369.410682870373</c:v>
                </c:pt>
                <c:pt idx="5022">
                  <c:v>44369.410694444443</c:v>
                </c:pt>
                <c:pt idx="5023">
                  <c:v>44369.41070601852</c:v>
                </c:pt>
                <c:pt idx="5024">
                  <c:v>44369.410717592589</c:v>
                </c:pt>
                <c:pt idx="5025">
                  <c:v>44369.410729166666</c:v>
                </c:pt>
                <c:pt idx="5026">
                  <c:v>44369.410740740743</c:v>
                </c:pt>
                <c:pt idx="5027">
                  <c:v>44369.410752314812</c:v>
                </c:pt>
                <c:pt idx="5028">
                  <c:v>44369.410763888889</c:v>
                </c:pt>
                <c:pt idx="5029">
                  <c:v>44369.410775462966</c:v>
                </c:pt>
                <c:pt idx="5030">
                  <c:v>44369.410787037035</c:v>
                </c:pt>
                <c:pt idx="5031">
                  <c:v>44369.410798611112</c:v>
                </c:pt>
                <c:pt idx="5032">
                  <c:v>44369.410810185182</c:v>
                </c:pt>
                <c:pt idx="5033">
                  <c:v>44369.410821759258</c:v>
                </c:pt>
                <c:pt idx="5034">
                  <c:v>44369.410833333335</c:v>
                </c:pt>
                <c:pt idx="5035">
                  <c:v>44369.410844907405</c:v>
                </c:pt>
                <c:pt idx="5036">
                  <c:v>44369.410856481481</c:v>
                </c:pt>
                <c:pt idx="5037">
                  <c:v>44369.410868055558</c:v>
                </c:pt>
                <c:pt idx="5038">
                  <c:v>44369.410879629628</c:v>
                </c:pt>
                <c:pt idx="5039">
                  <c:v>44369.410891203705</c:v>
                </c:pt>
                <c:pt idx="5040">
                  <c:v>44369.410902777781</c:v>
                </c:pt>
                <c:pt idx="5041">
                  <c:v>44369.410914351851</c:v>
                </c:pt>
                <c:pt idx="5042">
                  <c:v>44369.410925925928</c:v>
                </c:pt>
                <c:pt idx="5043">
                  <c:v>44369.410937499997</c:v>
                </c:pt>
                <c:pt idx="5044">
                  <c:v>44369.410949074074</c:v>
                </c:pt>
                <c:pt idx="5045">
                  <c:v>44369.410960648151</c:v>
                </c:pt>
                <c:pt idx="5046">
                  <c:v>44369.41097222222</c:v>
                </c:pt>
                <c:pt idx="5047">
                  <c:v>44369.410983796297</c:v>
                </c:pt>
                <c:pt idx="5048">
                  <c:v>44369.410995370374</c:v>
                </c:pt>
                <c:pt idx="5049">
                  <c:v>44369.411006944443</c:v>
                </c:pt>
                <c:pt idx="5050">
                  <c:v>44369.41101851852</c:v>
                </c:pt>
                <c:pt idx="5051">
                  <c:v>44369.411030092589</c:v>
                </c:pt>
                <c:pt idx="5052">
                  <c:v>44369.411041666666</c:v>
                </c:pt>
                <c:pt idx="5053">
                  <c:v>44369.411053240743</c:v>
                </c:pt>
                <c:pt idx="5054">
                  <c:v>44369.411064814813</c:v>
                </c:pt>
                <c:pt idx="5055">
                  <c:v>44369.411076388889</c:v>
                </c:pt>
                <c:pt idx="5056">
                  <c:v>44369.411087962966</c:v>
                </c:pt>
                <c:pt idx="5057">
                  <c:v>44369.411099537036</c:v>
                </c:pt>
                <c:pt idx="5058">
                  <c:v>44369.411111111112</c:v>
                </c:pt>
                <c:pt idx="5059">
                  <c:v>44369.411122685182</c:v>
                </c:pt>
                <c:pt idx="5060">
                  <c:v>44369.411134259259</c:v>
                </c:pt>
                <c:pt idx="5061">
                  <c:v>44369.411145833335</c:v>
                </c:pt>
                <c:pt idx="5062">
                  <c:v>44369.411157407405</c:v>
                </c:pt>
                <c:pt idx="5063">
                  <c:v>44369.411168981482</c:v>
                </c:pt>
                <c:pt idx="5064">
                  <c:v>44369.411180555559</c:v>
                </c:pt>
                <c:pt idx="5065">
                  <c:v>44369.411192129628</c:v>
                </c:pt>
                <c:pt idx="5066">
                  <c:v>44369.411203703705</c:v>
                </c:pt>
                <c:pt idx="5067">
                  <c:v>44369.411215277774</c:v>
                </c:pt>
                <c:pt idx="5068">
                  <c:v>44369.411226851851</c:v>
                </c:pt>
                <c:pt idx="5069">
                  <c:v>44369.411238425928</c:v>
                </c:pt>
                <c:pt idx="5070">
                  <c:v>44369.411249999997</c:v>
                </c:pt>
                <c:pt idx="5071">
                  <c:v>44369.411261574074</c:v>
                </c:pt>
                <c:pt idx="5072">
                  <c:v>44369.411273148151</c:v>
                </c:pt>
                <c:pt idx="5073">
                  <c:v>44369.41128472222</c:v>
                </c:pt>
                <c:pt idx="5074">
                  <c:v>44369.411296296297</c:v>
                </c:pt>
                <c:pt idx="5075">
                  <c:v>44369.411307870374</c:v>
                </c:pt>
                <c:pt idx="5076">
                  <c:v>44369.411319444444</c:v>
                </c:pt>
                <c:pt idx="5077">
                  <c:v>44369.41133101852</c:v>
                </c:pt>
                <c:pt idx="5078">
                  <c:v>44369.41134259259</c:v>
                </c:pt>
                <c:pt idx="5079">
                  <c:v>44369.411354166667</c:v>
                </c:pt>
                <c:pt idx="5080">
                  <c:v>44369.411365740743</c:v>
                </c:pt>
                <c:pt idx="5081">
                  <c:v>44369.411377314813</c:v>
                </c:pt>
                <c:pt idx="5082">
                  <c:v>44369.41138888889</c:v>
                </c:pt>
                <c:pt idx="5083">
                  <c:v>44369.411400462966</c:v>
                </c:pt>
                <c:pt idx="5084">
                  <c:v>44369.411412037036</c:v>
                </c:pt>
                <c:pt idx="5085">
                  <c:v>44369.411423611113</c:v>
                </c:pt>
                <c:pt idx="5086">
                  <c:v>44369.411435185182</c:v>
                </c:pt>
                <c:pt idx="5087">
                  <c:v>44369.411446759259</c:v>
                </c:pt>
                <c:pt idx="5088">
                  <c:v>44369.411458333336</c:v>
                </c:pt>
                <c:pt idx="5089">
                  <c:v>44369.411469907405</c:v>
                </c:pt>
                <c:pt idx="5090">
                  <c:v>44369.411481481482</c:v>
                </c:pt>
                <c:pt idx="5091">
                  <c:v>44369.411493055559</c:v>
                </c:pt>
                <c:pt idx="5092">
                  <c:v>44369.411504629628</c:v>
                </c:pt>
                <c:pt idx="5093">
                  <c:v>44369.411516203705</c:v>
                </c:pt>
                <c:pt idx="5094">
                  <c:v>44369.411527777775</c:v>
                </c:pt>
                <c:pt idx="5095">
                  <c:v>44369.411539351851</c:v>
                </c:pt>
                <c:pt idx="5096">
                  <c:v>44369.411550925928</c:v>
                </c:pt>
                <c:pt idx="5097">
                  <c:v>44369.411562499998</c:v>
                </c:pt>
                <c:pt idx="5098">
                  <c:v>44369.411574074074</c:v>
                </c:pt>
                <c:pt idx="5099">
                  <c:v>44369.411585648151</c:v>
                </c:pt>
                <c:pt idx="5100">
                  <c:v>44369.411597222221</c:v>
                </c:pt>
                <c:pt idx="5101">
                  <c:v>44369.411608796298</c:v>
                </c:pt>
                <c:pt idx="5102">
                  <c:v>44369.411620370367</c:v>
                </c:pt>
                <c:pt idx="5103">
                  <c:v>44369.411631944444</c:v>
                </c:pt>
                <c:pt idx="5104">
                  <c:v>44369.411643518521</c:v>
                </c:pt>
                <c:pt idx="5105">
                  <c:v>44369.41165509259</c:v>
                </c:pt>
                <c:pt idx="5106">
                  <c:v>44369.411666666667</c:v>
                </c:pt>
                <c:pt idx="5107">
                  <c:v>44369.411678240744</c:v>
                </c:pt>
                <c:pt idx="5108">
                  <c:v>44369.411689814813</c:v>
                </c:pt>
                <c:pt idx="5109">
                  <c:v>44369.41170138889</c:v>
                </c:pt>
                <c:pt idx="5110">
                  <c:v>44369.411712962959</c:v>
                </c:pt>
                <c:pt idx="5111">
                  <c:v>44369.411724537036</c:v>
                </c:pt>
                <c:pt idx="5112">
                  <c:v>44369.411736111113</c:v>
                </c:pt>
                <c:pt idx="5113">
                  <c:v>44369.411747685182</c:v>
                </c:pt>
                <c:pt idx="5114">
                  <c:v>44369.411759259259</c:v>
                </c:pt>
                <c:pt idx="5115">
                  <c:v>44369.411770833336</c:v>
                </c:pt>
                <c:pt idx="5116">
                  <c:v>44369.411782407406</c:v>
                </c:pt>
                <c:pt idx="5117">
                  <c:v>44369.411793981482</c:v>
                </c:pt>
                <c:pt idx="5118">
                  <c:v>44369.411805555559</c:v>
                </c:pt>
                <c:pt idx="5119">
                  <c:v>44369.411817129629</c:v>
                </c:pt>
                <c:pt idx="5120">
                  <c:v>44369.411828703705</c:v>
                </c:pt>
                <c:pt idx="5121">
                  <c:v>44369.411840277775</c:v>
                </c:pt>
                <c:pt idx="5122">
                  <c:v>44369.411851851852</c:v>
                </c:pt>
                <c:pt idx="5123">
                  <c:v>44369.411863425928</c:v>
                </c:pt>
                <c:pt idx="5124">
                  <c:v>44369.411874999998</c:v>
                </c:pt>
                <c:pt idx="5125">
                  <c:v>44369.411886574075</c:v>
                </c:pt>
                <c:pt idx="5126">
                  <c:v>44369.411898148152</c:v>
                </c:pt>
                <c:pt idx="5127">
                  <c:v>44369.411909722221</c:v>
                </c:pt>
                <c:pt idx="5128">
                  <c:v>44369.411921296298</c:v>
                </c:pt>
                <c:pt idx="5129">
                  <c:v>44369.411932870367</c:v>
                </c:pt>
                <c:pt idx="5130">
                  <c:v>44369.411944444444</c:v>
                </c:pt>
                <c:pt idx="5131">
                  <c:v>44369.411956018521</c:v>
                </c:pt>
                <c:pt idx="5132">
                  <c:v>44369.41196759259</c:v>
                </c:pt>
                <c:pt idx="5133">
                  <c:v>44369.411979166667</c:v>
                </c:pt>
                <c:pt idx="5134">
                  <c:v>44369.411990740744</c:v>
                </c:pt>
                <c:pt idx="5135">
                  <c:v>44369.412002314813</c:v>
                </c:pt>
                <c:pt idx="5136">
                  <c:v>44369.41201388889</c:v>
                </c:pt>
                <c:pt idx="5137">
                  <c:v>44369.41202546296</c:v>
                </c:pt>
                <c:pt idx="5138">
                  <c:v>44369.412037037036</c:v>
                </c:pt>
                <c:pt idx="5139">
                  <c:v>44369.412048611113</c:v>
                </c:pt>
                <c:pt idx="5140">
                  <c:v>44369.412060185183</c:v>
                </c:pt>
                <c:pt idx="5141">
                  <c:v>44369.41207175926</c:v>
                </c:pt>
                <c:pt idx="5142">
                  <c:v>44369.412083333336</c:v>
                </c:pt>
                <c:pt idx="5143">
                  <c:v>44369.412094907406</c:v>
                </c:pt>
                <c:pt idx="5144">
                  <c:v>44369.412106481483</c:v>
                </c:pt>
                <c:pt idx="5145">
                  <c:v>44369.412118055552</c:v>
                </c:pt>
                <c:pt idx="5146">
                  <c:v>44369.412129629629</c:v>
                </c:pt>
                <c:pt idx="5147">
                  <c:v>44369.412141203706</c:v>
                </c:pt>
                <c:pt idx="5148">
                  <c:v>44369.412152777775</c:v>
                </c:pt>
                <c:pt idx="5149">
                  <c:v>44369.412164351852</c:v>
                </c:pt>
                <c:pt idx="5150">
                  <c:v>44369.412175925929</c:v>
                </c:pt>
                <c:pt idx="5151">
                  <c:v>44369.412187499998</c:v>
                </c:pt>
                <c:pt idx="5152">
                  <c:v>44369.412199074075</c:v>
                </c:pt>
                <c:pt idx="5153">
                  <c:v>44369.412210648145</c:v>
                </c:pt>
                <c:pt idx="5154">
                  <c:v>44369.412222222221</c:v>
                </c:pt>
                <c:pt idx="5155">
                  <c:v>44369.412233796298</c:v>
                </c:pt>
                <c:pt idx="5156">
                  <c:v>44369.412245370368</c:v>
                </c:pt>
                <c:pt idx="5157">
                  <c:v>44369.412256944444</c:v>
                </c:pt>
                <c:pt idx="5158">
                  <c:v>44369.412268518521</c:v>
                </c:pt>
                <c:pt idx="5159">
                  <c:v>44369.412280092591</c:v>
                </c:pt>
                <c:pt idx="5160">
                  <c:v>44369.412291666667</c:v>
                </c:pt>
                <c:pt idx="5161">
                  <c:v>44369.412303240744</c:v>
                </c:pt>
                <c:pt idx="5162">
                  <c:v>44369.412314814814</c:v>
                </c:pt>
                <c:pt idx="5163">
                  <c:v>44369.412326388891</c:v>
                </c:pt>
                <c:pt idx="5164">
                  <c:v>44369.41233796296</c:v>
                </c:pt>
                <c:pt idx="5165">
                  <c:v>44369.412349537037</c:v>
                </c:pt>
                <c:pt idx="5166">
                  <c:v>44369.412361111114</c:v>
                </c:pt>
                <c:pt idx="5167">
                  <c:v>44369.412372685183</c:v>
                </c:pt>
                <c:pt idx="5168">
                  <c:v>44369.41238425926</c:v>
                </c:pt>
                <c:pt idx="5169">
                  <c:v>44369.412395833337</c:v>
                </c:pt>
                <c:pt idx="5170">
                  <c:v>44369.412407407406</c:v>
                </c:pt>
                <c:pt idx="5171">
                  <c:v>44369.412418981483</c:v>
                </c:pt>
                <c:pt idx="5172">
                  <c:v>44369.412430555552</c:v>
                </c:pt>
                <c:pt idx="5173">
                  <c:v>44369.412442129629</c:v>
                </c:pt>
                <c:pt idx="5174">
                  <c:v>44369.412453703706</c:v>
                </c:pt>
                <c:pt idx="5175">
                  <c:v>44369.412465277775</c:v>
                </c:pt>
                <c:pt idx="5176">
                  <c:v>44369.412476851852</c:v>
                </c:pt>
                <c:pt idx="5177">
                  <c:v>44369.412488425929</c:v>
                </c:pt>
                <c:pt idx="5178">
                  <c:v>44369.412499999999</c:v>
                </c:pt>
                <c:pt idx="5179">
                  <c:v>44369.412511574075</c:v>
                </c:pt>
                <c:pt idx="5180">
                  <c:v>44369.412523148145</c:v>
                </c:pt>
                <c:pt idx="5181">
                  <c:v>44369.412534722222</c:v>
                </c:pt>
                <c:pt idx="5182">
                  <c:v>44369.412546296298</c:v>
                </c:pt>
                <c:pt idx="5183">
                  <c:v>44369.412557870368</c:v>
                </c:pt>
                <c:pt idx="5184">
                  <c:v>44369.412569444445</c:v>
                </c:pt>
                <c:pt idx="5185">
                  <c:v>44369.412581018521</c:v>
                </c:pt>
                <c:pt idx="5186">
                  <c:v>44369.412592592591</c:v>
                </c:pt>
                <c:pt idx="5187">
                  <c:v>44369.412604166668</c:v>
                </c:pt>
                <c:pt idx="5188">
                  <c:v>44369.412615740737</c:v>
                </c:pt>
                <c:pt idx="5189">
                  <c:v>44369.412627314814</c:v>
                </c:pt>
                <c:pt idx="5190">
                  <c:v>44369.412638888891</c:v>
                </c:pt>
                <c:pt idx="5191">
                  <c:v>44369.41265046296</c:v>
                </c:pt>
                <c:pt idx="5192">
                  <c:v>44369.412662037037</c:v>
                </c:pt>
                <c:pt idx="5193">
                  <c:v>44369.412673611114</c:v>
                </c:pt>
                <c:pt idx="5194">
                  <c:v>44369.412685185183</c:v>
                </c:pt>
                <c:pt idx="5195">
                  <c:v>44369.41269675926</c:v>
                </c:pt>
                <c:pt idx="5196">
                  <c:v>44369.412708333337</c:v>
                </c:pt>
                <c:pt idx="5197">
                  <c:v>44369.412719907406</c:v>
                </c:pt>
                <c:pt idx="5198">
                  <c:v>44369.412731481483</c:v>
                </c:pt>
                <c:pt idx="5199">
                  <c:v>44369.412743055553</c:v>
                </c:pt>
                <c:pt idx="5200">
                  <c:v>44369.412754629629</c:v>
                </c:pt>
                <c:pt idx="5201">
                  <c:v>44369.412766203706</c:v>
                </c:pt>
                <c:pt idx="5202">
                  <c:v>44369.412777777776</c:v>
                </c:pt>
                <c:pt idx="5203">
                  <c:v>44369.412789351853</c:v>
                </c:pt>
                <c:pt idx="5204">
                  <c:v>44369.412800925929</c:v>
                </c:pt>
                <c:pt idx="5205">
                  <c:v>44369.412812499999</c:v>
                </c:pt>
                <c:pt idx="5206">
                  <c:v>44369.412824074076</c:v>
                </c:pt>
                <c:pt idx="5207">
                  <c:v>44369.412835648145</c:v>
                </c:pt>
                <c:pt idx="5208">
                  <c:v>44369.412847222222</c:v>
                </c:pt>
                <c:pt idx="5209">
                  <c:v>44369.412858796299</c:v>
                </c:pt>
                <c:pt idx="5210">
                  <c:v>44369.412870370368</c:v>
                </c:pt>
                <c:pt idx="5211">
                  <c:v>44369.412881944445</c:v>
                </c:pt>
                <c:pt idx="5212">
                  <c:v>44369.412893518522</c:v>
                </c:pt>
                <c:pt idx="5213">
                  <c:v>44369.412905092591</c:v>
                </c:pt>
                <c:pt idx="5214">
                  <c:v>44369.412916666668</c:v>
                </c:pt>
                <c:pt idx="5215">
                  <c:v>44369.412928240738</c:v>
                </c:pt>
                <c:pt idx="5216">
                  <c:v>44369.412939814814</c:v>
                </c:pt>
                <c:pt idx="5217">
                  <c:v>44369.412951388891</c:v>
                </c:pt>
                <c:pt idx="5218">
                  <c:v>44369.412962962961</c:v>
                </c:pt>
                <c:pt idx="5219">
                  <c:v>44369.412974537037</c:v>
                </c:pt>
                <c:pt idx="5220">
                  <c:v>44369.412986111114</c:v>
                </c:pt>
                <c:pt idx="5221">
                  <c:v>44369.412997685184</c:v>
                </c:pt>
                <c:pt idx="5222">
                  <c:v>44369.41300925926</c:v>
                </c:pt>
                <c:pt idx="5223">
                  <c:v>44369.41302083333</c:v>
                </c:pt>
                <c:pt idx="5224">
                  <c:v>44369.413032407407</c:v>
                </c:pt>
                <c:pt idx="5225">
                  <c:v>44369.413043981483</c:v>
                </c:pt>
                <c:pt idx="5226">
                  <c:v>44369.413055555553</c:v>
                </c:pt>
                <c:pt idx="5227">
                  <c:v>44369.41306712963</c:v>
                </c:pt>
                <c:pt idx="5228">
                  <c:v>44369.413078703707</c:v>
                </c:pt>
                <c:pt idx="5229">
                  <c:v>44369.413090277776</c:v>
                </c:pt>
                <c:pt idx="5230">
                  <c:v>44369.413101851853</c:v>
                </c:pt>
                <c:pt idx="5231">
                  <c:v>44369.413113425922</c:v>
                </c:pt>
                <c:pt idx="5232">
                  <c:v>44369.413124999999</c:v>
                </c:pt>
                <c:pt idx="5233">
                  <c:v>44369.413136574076</c:v>
                </c:pt>
                <c:pt idx="5234">
                  <c:v>44369.413148148145</c:v>
                </c:pt>
                <c:pt idx="5235">
                  <c:v>44369.413159722222</c:v>
                </c:pt>
                <c:pt idx="5236">
                  <c:v>44369.413171296299</c:v>
                </c:pt>
                <c:pt idx="5237">
                  <c:v>44369.413182870368</c:v>
                </c:pt>
                <c:pt idx="5238">
                  <c:v>44369.413194444445</c:v>
                </c:pt>
                <c:pt idx="5239">
                  <c:v>44369.413206018522</c:v>
                </c:pt>
                <c:pt idx="5240">
                  <c:v>44369.413217592592</c:v>
                </c:pt>
                <c:pt idx="5241">
                  <c:v>44369.413229166668</c:v>
                </c:pt>
                <c:pt idx="5242">
                  <c:v>44369.413240740738</c:v>
                </c:pt>
                <c:pt idx="5243">
                  <c:v>44369.413252314815</c:v>
                </c:pt>
                <c:pt idx="5244">
                  <c:v>44369.413263888891</c:v>
                </c:pt>
                <c:pt idx="5245">
                  <c:v>44369.413275462961</c:v>
                </c:pt>
                <c:pt idx="5246">
                  <c:v>44369.413287037038</c:v>
                </c:pt>
                <c:pt idx="5247">
                  <c:v>44369.413298611114</c:v>
                </c:pt>
                <c:pt idx="5248">
                  <c:v>44369.413310185184</c:v>
                </c:pt>
                <c:pt idx="5249">
                  <c:v>44369.413321759261</c:v>
                </c:pt>
                <c:pt idx="5250">
                  <c:v>44369.41333333333</c:v>
                </c:pt>
                <c:pt idx="5251">
                  <c:v>44369.413344907407</c:v>
                </c:pt>
                <c:pt idx="5252">
                  <c:v>44369.413356481484</c:v>
                </c:pt>
                <c:pt idx="5253">
                  <c:v>44369.413368055553</c:v>
                </c:pt>
                <c:pt idx="5254">
                  <c:v>44369.41337962963</c:v>
                </c:pt>
                <c:pt idx="5255">
                  <c:v>44369.413391203707</c:v>
                </c:pt>
                <c:pt idx="5256">
                  <c:v>44369.413402777776</c:v>
                </c:pt>
                <c:pt idx="5257">
                  <c:v>44369.413414351853</c:v>
                </c:pt>
                <c:pt idx="5258">
                  <c:v>44369.413425925923</c:v>
                </c:pt>
                <c:pt idx="5259">
                  <c:v>44369.413437499999</c:v>
                </c:pt>
                <c:pt idx="5260">
                  <c:v>44369.413449074076</c:v>
                </c:pt>
                <c:pt idx="5261">
                  <c:v>44369.413460648146</c:v>
                </c:pt>
                <c:pt idx="5262">
                  <c:v>44369.413472222222</c:v>
                </c:pt>
                <c:pt idx="5263">
                  <c:v>44369.413483796299</c:v>
                </c:pt>
                <c:pt idx="5264">
                  <c:v>44369.413495370369</c:v>
                </c:pt>
                <c:pt idx="5265">
                  <c:v>44369.413506944446</c:v>
                </c:pt>
                <c:pt idx="5266">
                  <c:v>44369.413518518515</c:v>
                </c:pt>
                <c:pt idx="5267">
                  <c:v>44369.413530092592</c:v>
                </c:pt>
                <c:pt idx="5268">
                  <c:v>44369.413541666669</c:v>
                </c:pt>
                <c:pt idx="5269">
                  <c:v>44369.413553240738</c:v>
                </c:pt>
                <c:pt idx="5270">
                  <c:v>44369.413564814815</c:v>
                </c:pt>
                <c:pt idx="5271">
                  <c:v>44369.413576388892</c:v>
                </c:pt>
                <c:pt idx="5272">
                  <c:v>44369.413587962961</c:v>
                </c:pt>
                <c:pt idx="5273">
                  <c:v>44369.413599537038</c:v>
                </c:pt>
                <c:pt idx="5274">
                  <c:v>44369.413611111115</c:v>
                </c:pt>
                <c:pt idx="5275">
                  <c:v>44369.413622685184</c:v>
                </c:pt>
                <c:pt idx="5276">
                  <c:v>44369.413634259261</c:v>
                </c:pt>
                <c:pt idx="5277">
                  <c:v>44369.413645833331</c:v>
                </c:pt>
                <c:pt idx="5278">
                  <c:v>44369.413657407407</c:v>
                </c:pt>
                <c:pt idx="5279">
                  <c:v>44369.413668981484</c:v>
                </c:pt>
                <c:pt idx="5280">
                  <c:v>44369.413680555554</c:v>
                </c:pt>
                <c:pt idx="5281">
                  <c:v>44369.41369212963</c:v>
                </c:pt>
                <c:pt idx="5282">
                  <c:v>44369.413703703707</c:v>
                </c:pt>
                <c:pt idx="5283">
                  <c:v>44369.413715277777</c:v>
                </c:pt>
                <c:pt idx="5284">
                  <c:v>44369.413726851853</c:v>
                </c:pt>
                <c:pt idx="5285">
                  <c:v>44369.413738425923</c:v>
                </c:pt>
                <c:pt idx="5286">
                  <c:v>44369.41375</c:v>
                </c:pt>
                <c:pt idx="5287">
                  <c:v>44369.413761574076</c:v>
                </c:pt>
                <c:pt idx="5288">
                  <c:v>44369.413773148146</c:v>
                </c:pt>
                <c:pt idx="5289">
                  <c:v>44369.413784722223</c:v>
                </c:pt>
                <c:pt idx="5290">
                  <c:v>44369.4137962963</c:v>
                </c:pt>
                <c:pt idx="5291">
                  <c:v>44369.413807870369</c:v>
                </c:pt>
                <c:pt idx="5292">
                  <c:v>44369.413819444446</c:v>
                </c:pt>
                <c:pt idx="5293">
                  <c:v>44369.413831018515</c:v>
                </c:pt>
                <c:pt idx="5294">
                  <c:v>44369.413842592592</c:v>
                </c:pt>
                <c:pt idx="5295">
                  <c:v>44369.413854166669</c:v>
                </c:pt>
                <c:pt idx="5296">
                  <c:v>44369.413865740738</c:v>
                </c:pt>
                <c:pt idx="5297">
                  <c:v>44369.413877314815</c:v>
                </c:pt>
                <c:pt idx="5298">
                  <c:v>44369.413888888892</c:v>
                </c:pt>
                <c:pt idx="5299">
                  <c:v>44369.413900462961</c:v>
                </c:pt>
                <c:pt idx="5300">
                  <c:v>44369.413912037038</c:v>
                </c:pt>
                <c:pt idx="5301">
                  <c:v>44369.413923611108</c:v>
                </c:pt>
                <c:pt idx="5302">
                  <c:v>44369.413935185185</c:v>
                </c:pt>
                <c:pt idx="5303">
                  <c:v>44369.413946759261</c:v>
                </c:pt>
                <c:pt idx="5304">
                  <c:v>44369.413958333331</c:v>
                </c:pt>
                <c:pt idx="5305">
                  <c:v>44369.413969907408</c:v>
                </c:pt>
                <c:pt idx="5306">
                  <c:v>44369.413981481484</c:v>
                </c:pt>
                <c:pt idx="5307">
                  <c:v>44369.413993055554</c:v>
                </c:pt>
                <c:pt idx="5308">
                  <c:v>44369.414004629631</c:v>
                </c:pt>
                <c:pt idx="5309">
                  <c:v>44369.4140162037</c:v>
                </c:pt>
                <c:pt idx="5310">
                  <c:v>44369.414027777777</c:v>
                </c:pt>
                <c:pt idx="5311">
                  <c:v>44369.414039351854</c:v>
                </c:pt>
                <c:pt idx="5312">
                  <c:v>44369.414050925923</c:v>
                </c:pt>
                <c:pt idx="5313">
                  <c:v>44369.4140625</c:v>
                </c:pt>
                <c:pt idx="5314">
                  <c:v>44369.414074074077</c:v>
                </c:pt>
                <c:pt idx="5315">
                  <c:v>44369.414085648146</c:v>
                </c:pt>
                <c:pt idx="5316">
                  <c:v>44369.414097222223</c:v>
                </c:pt>
                <c:pt idx="5317">
                  <c:v>44369.4141087963</c:v>
                </c:pt>
                <c:pt idx="5318">
                  <c:v>44369.414120370369</c:v>
                </c:pt>
                <c:pt idx="5319">
                  <c:v>44369.414131944446</c:v>
                </c:pt>
                <c:pt idx="5320">
                  <c:v>44369.414143518516</c:v>
                </c:pt>
                <c:pt idx="5321">
                  <c:v>44369.414155092592</c:v>
                </c:pt>
                <c:pt idx="5322">
                  <c:v>44369.414166666669</c:v>
                </c:pt>
                <c:pt idx="5323">
                  <c:v>44369.414178240739</c:v>
                </c:pt>
                <c:pt idx="5324">
                  <c:v>44369.414189814815</c:v>
                </c:pt>
                <c:pt idx="5325">
                  <c:v>44369.414201388892</c:v>
                </c:pt>
                <c:pt idx="5326">
                  <c:v>44369.414212962962</c:v>
                </c:pt>
                <c:pt idx="5327">
                  <c:v>44369.414224537039</c:v>
                </c:pt>
                <c:pt idx="5328">
                  <c:v>44369.414236111108</c:v>
                </c:pt>
                <c:pt idx="5329">
                  <c:v>44369.414247685185</c:v>
                </c:pt>
                <c:pt idx="5330">
                  <c:v>44369.414259259262</c:v>
                </c:pt>
                <c:pt idx="5331">
                  <c:v>44369.414270833331</c:v>
                </c:pt>
                <c:pt idx="5332">
                  <c:v>44369.414282407408</c:v>
                </c:pt>
                <c:pt idx="5333">
                  <c:v>44369.414293981485</c:v>
                </c:pt>
                <c:pt idx="5334">
                  <c:v>44369.414305555554</c:v>
                </c:pt>
                <c:pt idx="5335">
                  <c:v>44369.414317129631</c:v>
                </c:pt>
                <c:pt idx="5336">
                  <c:v>44369.4143287037</c:v>
                </c:pt>
                <c:pt idx="5337">
                  <c:v>44369.414340277777</c:v>
                </c:pt>
                <c:pt idx="5338">
                  <c:v>44369.414351851854</c:v>
                </c:pt>
                <c:pt idx="5339">
                  <c:v>44369.414363425924</c:v>
                </c:pt>
                <c:pt idx="5340">
                  <c:v>44369.414375</c:v>
                </c:pt>
                <c:pt idx="5341">
                  <c:v>44369.414386574077</c:v>
                </c:pt>
                <c:pt idx="5342">
                  <c:v>44369.414398148147</c:v>
                </c:pt>
                <c:pt idx="5343">
                  <c:v>44369.414409722223</c:v>
                </c:pt>
                <c:pt idx="5344">
                  <c:v>44369.414421296293</c:v>
                </c:pt>
                <c:pt idx="5345">
                  <c:v>44369.41443287037</c:v>
                </c:pt>
                <c:pt idx="5346">
                  <c:v>44369.414444444446</c:v>
                </c:pt>
                <c:pt idx="5347">
                  <c:v>44369.414456018516</c:v>
                </c:pt>
                <c:pt idx="5348">
                  <c:v>44369.414467592593</c:v>
                </c:pt>
                <c:pt idx="5349">
                  <c:v>44369.414479166669</c:v>
                </c:pt>
                <c:pt idx="5350">
                  <c:v>44369.414490740739</c:v>
                </c:pt>
                <c:pt idx="5351">
                  <c:v>44369.414502314816</c:v>
                </c:pt>
                <c:pt idx="5352">
                  <c:v>44369.414513888885</c:v>
                </c:pt>
                <c:pt idx="5353">
                  <c:v>44369.414525462962</c:v>
                </c:pt>
                <c:pt idx="5354">
                  <c:v>44369.414537037039</c:v>
                </c:pt>
                <c:pt idx="5355">
                  <c:v>44369.414548611108</c:v>
                </c:pt>
                <c:pt idx="5356">
                  <c:v>44369.414560185185</c:v>
                </c:pt>
                <c:pt idx="5357">
                  <c:v>44369.414571759262</c:v>
                </c:pt>
                <c:pt idx="5358">
                  <c:v>44369.414583333331</c:v>
                </c:pt>
                <c:pt idx="5359">
                  <c:v>44369.414594907408</c:v>
                </c:pt>
                <c:pt idx="5360">
                  <c:v>44369.414606481485</c:v>
                </c:pt>
                <c:pt idx="5361">
                  <c:v>44369.414618055554</c:v>
                </c:pt>
                <c:pt idx="5362">
                  <c:v>44369.414629629631</c:v>
                </c:pt>
                <c:pt idx="5363">
                  <c:v>44369.414641203701</c:v>
                </c:pt>
                <c:pt idx="5364">
                  <c:v>44369.414652777778</c:v>
                </c:pt>
                <c:pt idx="5365">
                  <c:v>44369.414664351854</c:v>
                </c:pt>
                <c:pt idx="5366">
                  <c:v>44369.414675925924</c:v>
                </c:pt>
                <c:pt idx="5367">
                  <c:v>44369.414687500001</c:v>
                </c:pt>
                <c:pt idx="5368">
                  <c:v>44369.414699074077</c:v>
                </c:pt>
                <c:pt idx="5369">
                  <c:v>44369.414710648147</c:v>
                </c:pt>
                <c:pt idx="5370">
                  <c:v>44369.414722222224</c:v>
                </c:pt>
                <c:pt idx="5371">
                  <c:v>44369.414733796293</c:v>
                </c:pt>
                <c:pt idx="5372">
                  <c:v>44369.41474537037</c:v>
                </c:pt>
                <c:pt idx="5373">
                  <c:v>44369.414756944447</c:v>
                </c:pt>
                <c:pt idx="5374">
                  <c:v>44369.414768518516</c:v>
                </c:pt>
                <c:pt idx="5375">
                  <c:v>44369.414780092593</c:v>
                </c:pt>
                <c:pt idx="5376">
                  <c:v>44369.41479166667</c:v>
                </c:pt>
                <c:pt idx="5377">
                  <c:v>44369.414803240739</c:v>
                </c:pt>
                <c:pt idx="5378">
                  <c:v>44369.414814814816</c:v>
                </c:pt>
                <c:pt idx="5379">
                  <c:v>44369.414826388886</c:v>
                </c:pt>
                <c:pt idx="5380">
                  <c:v>44369.414837962962</c:v>
                </c:pt>
                <c:pt idx="5381">
                  <c:v>44369.414849537039</c:v>
                </c:pt>
                <c:pt idx="5382">
                  <c:v>44369.414861111109</c:v>
                </c:pt>
                <c:pt idx="5383">
                  <c:v>44369.414872685185</c:v>
                </c:pt>
                <c:pt idx="5384">
                  <c:v>44369.414884259262</c:v>
                </c:pt>
                <c:pt idx="5385">
                  <c:v>44369.414895833332</c:v>
                </c:pt>
                <c:pt idx="5386">
                  <c:v>44369.414907407408</c:v>
                </c:pt>
                <c:pt idx="5387">
                  <c:v>44369.414918981478</c:v>
                </c:pt>
                <c:pt idx="5388">
                  <c:v>44369.414930555555</c:v>
                </c:pt>
                <c:pt idx="5389">
                  <c:v>44369.414942129632</c:v>
                </c:pt>
                <c:pt idx="5390">
                  <c:v>44369.414953703701</c:v>
                </c:pt>
                <c:pt idx="5391">
                  <c:v>44369.414965277778</c:v>
                </c:pt>
                <c:pt idx="5392">
                  <c:v>44369.414976851855</c:v>
                </c:pt>
                <c:pt idx="5393">
                  <c:v>44369.414988425924</c:v>
                </c:pt>
                <c:pt idx="5394">
                  <c:v>44369.415000000001</c:v>
                </c:pt>
                <c:pt idx="5395">
                  <c:v>44369.415011574078</c:v>
                </c:pt>
                <c:pt idx="5396">
                  <c:v>44369.415023148147</c:v>
                </c:pt>
                <c:pt idx="5397">
                  <c:v>44369.415034722224</c:v>
                </c:pt>
                <c:pt idx="5398">
                  <c:v>44369.415046296293</c:v>
                </c:pt>
                <c:pt idx="5399">
                  <c:v>44369.41505787037</c:v>
                </c:pt>
                <c:pt idx="5400">
                  <c:v>44369.415069444447</c:v>
                </c:pt>
                <c:pt idx="5401">
                  <c:v>44369.415081018517</c:v>
                </c:pt>
                <c:pt idx="5402">
                  <c:v>44369.415092592593</c:v>
                </c:pt>
                <c:pt idx="5403">
                  <c:v>44369.41510416667</c:v>
                </c:pt>
                <c:pt idx="5404">
                  <c:v>44369.41511574074</c:v>
                </c:pt>
                <c:pt idx="5405">
                  <c:v>44369.415127314816</c:v>
                </c:pt>
                <c:pt idx="5406">
                  <c:v>44369.415138888886</c:v>
                </c:pt>
                <c:pt idx="5407">
                  <c:v>44369.415150462963</c:v>
                </c:pt>
                <c:pt idx="5408">
                  <c:v>44369.415162037039</c:v>
                </c:pt>
                <c:pt idx="5409">
                  <c:v>44369.415173611109</c:v>
                </c:pt>
                <c:pt idx="5410">
                  <c:v>44369.415185185186</c:v>
                </c:pt>
                <c:pt idx="5411">
                  <c:v>44369.415196759262</c:v>
                </c:pt>
                <c:pt idx="5412">
                  <c:v>44369.415208333332</c:v>
                </c:pt>
                <c:pt idx="5413">
                  <c:v>44369.415219907409</c:v>
                </c:pt>
                <c:pt idx="5414">
                  <c:v>44369.415231481478</c:v>
                </c:pt>
                <c:pt idx="5415">
                  <c:v>44369.415243055555</c:v>
                </c:pt>
                <c:pt idx="5416">
                  <c:v>44369.415254629632</c:v>
                </c:pt>
                <c:pt idx="5417">
                  <c:v>44369.415266203701</c:v>
                </c:pt>
                <c:pt idx="5418">
                  <c:v>44369.415277777778</c:v>
                </c:pt>
                <c:pt idx="5419">
                  <c:v>44369.415289351855</c:v>
                </c:pt>
                <c:pt idx="5420">
                  <c:v>44369.415300925924</c:v>
                </c:pt>
                <c:pt idx="5421">
                  <c:v>44369.415312500001</c:v>
                </c:pt>
                <c:pt idx="5422">
                  <c:v>44369.415324074071</c:v>
                </c:pt>
                <c:pt idx="5423">
                  <c:v>44369.415335648147</c:v>
                </c:pt>
                <c:pt idx="5424">
                  <c:v>44369.415347222224</c:v>
                </c:pt>
                <c:pt idx="5425">
                  <c:v>44369.415358796294</c:v>
                </c:pt>
                <c:pt idx="5426">
                  <c:v>44369.415370370371</c:v>
                </c:pt>
                <c:pt idx="5427">
                  <c:v>44369.415381944447</c:v>
                </c:pt>
                <c:pt idx="5428">
                  <c:v>44369.415393518517</c:v>
                </c:pt>
                <c:pt idx="5429">
                  <c:v>44369.415405092594</c:v>
                </c:pt>
                <c:pt idx="5430">
                  <c:v>44369.415416666663</c:v>
                </c:pt>
                <c:pt idx="5431">
                  <c:v>44369.41542824074</c:v>
                </c:pt>
                <c:pt idx="5432">
                  <c:v>44369.415439814817</c:v>
                </c:pt>
                <c:pt idx="5433">
                  <c:v>44369.415451388886</c:v>
                </c:pt>
                <c:pt idx="5434">
                  <c:v>44369.415462962963</c:v>
                </c:pt>
                <c:pt idx="5435">
                  <c:v>44369.41547453704</c:v>
                </c:pt>
                <c:pt idx="5436">
                  <c:v>44369.415486111109</c:v>
                </c:pt>
                <c:pt idx="5437">
                  <c:v>44369.415497685186</c:v>
                </c:pt>
                <c:pt idx="5438">
                  <c:v>44369.415509259263</c:v>
                </c:pt>
                <c:pt idx="5439">
                  <c:v>44369.415520833332</c:v>
                </c:pt>
                <c:pt idx="5440">
                  <c:v>44369.415532407409</c:v>
                </c:pt>
                <c:pt idx="5441">
                  <c:v>44369.415543981479</c:v>
                </c:pt>
                <c:pt idx="5442">
                  <c:v>44369.415555555555</c:v>
                </c:pt>
                <c:pt idx="5443">
                  <c:v>44369.415567129632</c:v>
                </c:pt>
                <c:pt idx="5444">
                  <c:v>44369.415578703702</c:v>
                </c:pt>
                <c:pt idx="5445">
                  <c:v>44369.415590277778</c:v>
                </c:pt>
                <c:pt idx="5446">
                  <c:v>44369.415601851855</c:v>
                </c:pt>
                <c:pt idx="5447">
                  <c:v>44369.415613425925</c:v>
                </c:pt>
                <c:pt idx="5448">
                  <c:v>44369.415625000001</c:v>
                </c:pt>
                <c:pt idx="5449">
                  <c:v>44369.415636574071</c:v>
                </c:pt>
                <c:pt idx="5450">
                  <c:v>44369.415648148148</c:v>
                </c:pt>
                <c:pt idx="5451">
                  <c:v>44369.415659722225</c:v>
                </c:pt>
                <c:pt idx="5452">
                  <c:v>44369.415671296294</c:v>
                </c:pt>
                <c:pt idx="5453">
                  <c:v>44369.415682870371</c:v>
                </c:pt>
                <c:pt idx="5454">
                  <c:v>44369.415694444448</c:v>
                </c:pt>
                <c:pt idx="5455">
                  <c:v>44369.415706018517</c:v>
                </c:pt>
                <c:pt idx="5456">
                  <c:v>44369.415717592594</c:v>
                </c:pt>
                <c:pt idx="5457">
                  <c:v>44369.415729166663</c:v>
                </c:pt>
                <c:pt idx="5458">
                  <c:v>44369.41574074074</c:v>
                </c:pt>
                <c:pt idx="5459">
                  <c:v>44369.415752314817</c:v>
                </c:pt>
                <c:pt idx="5460">
                  <c:v>44369.415763888886</c:v>
                </c:pt>
                <c:pt idx="5461">
                  <c:v>44369.415775462963</c:v>
                </c:pt>
                <c:pt idx="5462">
                  <c:v>44369.41578703704</c:v>
                </c:pt>
                <c:pt idx="5463">
                  <c:v>44369.415798611109</c:v>
                </c:pt>
                <c:pt idx="5464">
                  <c:v>44369.415810185186</c:v>
                </c:pt>
                <c:pt idx="5465">
                  <c:v>44369.415821759256</c:v>
                </c:pt>
                <c:pt idx="5466">
                  <c:v>44369.415833333333</c:v>
                </c:pt>
                <c:pt idx="5467">
                  <c:v>44369.415844907409</c:v>
                </c:pt>
                <c:pt idx="5468">
                  <c:v>44369.415856481479</c:v>
                </c:pt>
                <c:pt idx="5469">
                  <c:v>44369.415868055556</c:v>
                </c:pt>
                <c:pt idx="5470">
                  <c:v>44369.415879629632</c:v>
                </c:pt>
                <c:pt idx="5471">
                  <c:v>44369.415891203702</c:v>
                </c:pt>
                <c:pt idx="5472">
                  <c:v>44369.415902777779</c:v>
                </c:pt>
                <c:pt idx="5473">
                  <c:v>44369.415914351855</c:v>
                </c:pt>
                <c:pt idx="5474">
                  <c:v>44369.415925925925</c:v>
                </c:pt>
                <c:pt idx="5475">
                  <c:v>44369.415937500002</c:v>
                </c:pt>
                <c:pt idx="5476">
                  <c:v>44369.415949074071</c:v>
                </c:pt>
                <c:pt idx="5477">
                  <c:v>44369.415960648148</c:v>
                </c:pt>
                <c:pt idx="5478">
                  <c:v>44369.415972222225</c:v>
                </c:pt>
                <c:pt idx="5479">
                  <c:v>44369.415983796294</c:v>
                </c:pt>
                <c:pt idx="5480">
                  <c:v>44369.415995370371</c:v>
                </c:pt>
                <c:pt idx="5481">
                  <c:v>44369.416006944448</c:v>
                </c:pt>
                <c:pt idx="5482">
                  <c:v>44369.416018518517</c:v>
                </c:pt>
                <c:pt idx="5483">
                  <c:v>44369.416030092594</c:v>
                </c:pt>
                <c:pt idx="5484">
                  <c:v>44369.416041666664</c:v>
                </c:pt>
                <c:pt idx="5485">
                  <c:v>44369.41605324074</c:v>
                </c:pt>
                <c:pt idx="5486">
                  <c:v>44369.416064814817</c:v>
                </c:pt>
                <c:pt idx="5487">
                  <c:v>44369.416076388887</c:v>
                </c:pt>
                <c:pt idx="5488">
                  <c:v>44369.416087962964</c:v>
                </c:pt>
                <c:pt idx="5489">
                  <c:v>44369.41609953704</c:v>
                </c:pt>
                <c:pt idx="5490">
                  <c:v>44369.41611111111</c:v>
                </c:pt>
                <c:pt idx="5491">
                  <c:v>44369.416122685187</c:v>
                </c:pt>
                <c:pt idx="5492">
                  <c:v>44369.416134259256</c:v>
                </c:pt>
                <c:pt idx="5493">
                  <c:v>44369.416145833333</c:v>
                </c:pt>
                <c:pt idx="5494">
                  <c:v>44369.41615740741</c:v>
                </c:pt>
                <c:pt idx="5495">
                  <c:v>44369.416168981479</c:v>
                </c:pt>
                <c:pt idx="5496">
                  <c:v>44369.416180555556</c:v>
                </c:pt>
                <c:pt idx="5497">
                  <c:v>44369.416192129633</c:v>
                </c:pt>
                <c:pt idx="5498">
                  <c:v>44369.416203703702</c:v>
                </c:pt>
                <c:pt idx="5499">
                  <c:v>44369.416215277779</c:v>
                </c:pt>
                <c:pt idx="5500">
                  <c:v>44369.416226851848</c:v>
                </c:pt>
                <c:pt idx="5501">
                  <c:v>44369.416238425925</c:v>
                </c:pt>
                <c:pt idx="5502">
                  <c:v>44369.416250000002</c:v>
                </c:pt>
                <c:pt idx="5503">
                  <c:v>44369.416261574072</c:v>
                </c:pt>
                <c:pt idx="5504">
                  <c:v>44369.416273148148</c:v>
                </c:pt>
                <c:pt idx="5505">
                  <c:v>44369.416284722225</c:v>
                </c:pt>
                <c:pt idx="5506">
                  <c:v>44369.416296296295</c:v>
                </c:pt>
                <c:pt idx="5507">
                  <c:v>44369.416307870371</c:v>
                </c:pt>
                <c:pt idx="5508">
                  <c:v>44369.416319444441</c:v>
                </c:pt>
                <c:pt idx="5509">
                  <c:v>44369.416331018518</c:v>
                </c:pt>
                <c:pt idx="5510">
                  <c:v>44369.416342592594</c:v>
                </c:pt>
                <c:pt idx="5511">
                  <c:v>44369.416354166664</c:v>
                </c:pt>
                <c:pt idx="5512">
                  <c:v>44369.416365740741</c:v>
                </c:pt>
                <c:pt idx="5513">
                  <c:v>44369.416377314818</c:v>
                </c:pt>
                <c:pt idx="5514">
                  <c:v>44369.416388888887</c:v>
                </c:pt>
                <c:pt idx="5515">
                  <c:v>44369.416400462964</c:v>
                </c:pt>
                <c:pt idx="5516">
                  <c:v>44369.416412037041</c:v>
                </c:pt>
                <c:pt idx="5517">
                  <c:v>44369.41642361111</c:v>
                </c:pt>
                <c:pt idx="5518">
                  <c:v>44369.416435185187</c:v>
                </c:pt>
                <c:pt idx="5519">
                  <c:v>44369.416446759256</c:v>
                </c:pt>
                <c:pt idx="5520">
                  <c:v>44369.416458333333</c:v>
                </c:pt>
                <c:pt idx="5521">
                  <c:v>44369.41646990741</c:v>
                </c:pt>
                <c:pt idx="5522">
                  <c:v>44369.416481481479</c:v>
                </c:pt>
                <c:pt idx="5523">
                  <c:v>44369.416493055556</c:v>
                </c:pt>
                <c:pt idx="5524">
                  <c:v>44369.416504629633</c:v>
                </c:pt>
                <c:pt idx="5525">
                  <c:v>44369.416516203702</c:v>
                </c:pt>
                <c:pt idx="5526">
                  <c:v>44369.416527777779</c:v>
                </c:pt>
                <c:pt idx="5527">
                  <c:v>44369.416539351849</c:v>
                </c:pt>
                <c:pt idx="5528">
                  <c:v>44369.416550925926</c:v>
                </c:pt>
                <c:pt idx="5529">
                  <c:v>44369.416562500002</c:v>
                </c:pt>
                <c:pt idx="5530">
                  <c:v>44369.416574074072</c:v>
                </c:pt>
                <c:pt idx="5531">
                  <c:v>44369.416585648149</c:v>
                </c:pt>
                <c:pt idx="5532">
                  <c:v>44369.416597222225</c:v>
                </c:pt>
                <c:pt idx="5533">
                  <c:v>44369.416608796295</c:v>
                </c:pt>
                <c:pt idx="5534">
                  <c:v>44369.416620370372</c:v>
                </c:pt>
                <c:pt idx="5535">
                  <c:v>44369.416631944441</c:v>
                </c:pt>
                <c:pt idx="5536">
                  <c:v>44369.416643518518</c:v>
                </c:pt>
                <c:pt idx="5537">
                  <c:v>44369.416655092595</c:v>
                </c:pt>
                <c:pt idx="5538">
                  <c:v>44369.416666666664</c:v>
                </c:pt>
                <c:pt idx="5539">
                  <c:v>44369.416678240741</c:v>
                </c:pt>
                <c:pt idx="5540">
                  <c:v>44369.416689814818</c:v>
                </c:pt>
                <c:pt idx="5541">
                  <c:v>44369.416701388887</c:v>
                </c:pt>
                <c:pt idx="5542">
                  <c:v>44369.416712962964</c:v>
                </c:pt>
                <c:pt idx="5543">
                  <c:v>44369.416724537034</c:v>
                </c:pt>
                <c:pt idx="5544">
                  <c:v>44369.41673611111</c:v>
                </c:pt>
                <c:pt idx="5545">
                  <c:v>44369.416747685187</c:v>
                </c:pt>
                <c:pt idx="5546">
                  <c:v>44369.416759259257</c:v>
                </c:pt>
                <c:pt idx="5547">
                  <c:v>44369.416770833333</c:v>
                </c:pt>
                <c:pt idx="5548">
                  <c:v>44369.41678240741</c:v>
                </c:pt>
                <c:pt idx="5549">
                  <c:v>44369.41679398148</c:v>
                </c:pt>
                <c:pt idx="5550">
                  <c:v>44369.416805555556</c:v>
                </c:pt>
                <c:pt idx="5551">
                  <c:v>44369.416817129626</c:v>
                </c:pt>
                <c:pt idx="5552">
                  <c:v>44369.416828703703</c:v>
                </c:pt>
                <c:pt idx="5553">
                  <c:v>44369.41684027778</c:v>
                </c:pt>
                <c:pt idx="5554">
                  <c:v>44369.416851851849</c:v>
                </c:pt>
                <c:pt idx="5555">
                  <c:v>44369.416863425926</c:v>
                </c:pt>
                <c:pt idx="5556">
                  <c:v>44369.416875000003</c:v>
                </c:pt>
                <c:pt idx="5557">
                  <c:v>44369.416886574072</c:v>
                </c:pt>
                <c:pt idx="5558">
                  <c:v>44369.416898148149</c:v>
                </c:pt>
                <c:pt idx="5559">
                  <c:v>44369.416909722226</c:v>
                </c:pt>
                <c:pt idx="5560">
                  <c:v>44369.416921296295</c:v>
                </c:pt>
                <c:pt idx="5561">
                  <c:v>44369.416932870372</c:v>
                </c:pt>
                <c:pt idx="5562">
                  <c:v>44369.416944444441</c:v>
                </c:pt>
                <c:pt idx="5563">
                  <c:v>44369.416956018518</c:v>
                </c:pt>
                <c:pt idx="5564">
                  <c:v>44369.416967592595</c:v>
                </c:pt>
                <c:pt idx="5565">
                  <c:v>44369.416979166665</c:v>
                </c:pt>
                <c:pt idx="5566">
                  <c:v>44369.416990740741</c:v>
                </c:pt>
                <c:pt idx="5567">
                  <c:v>44369.417002314818</c:v>
                </c:pt>
                <c:pt idx="5568">
                  <c:v>44369.417013888888</c:v>
                </c:pt>
                <c:pt idx="5569">
                  <c:v>44369.417025462964</c:v>
                </c:pt>
                <c:pt idx="5570">
                  <c:v>44369.417037037034</c:v>
                </c:pt>
                <c:pt idx="5571">
                  <c:v>44369.417048611111</c:v>
                </c:pt>
                <c:pt idx="5572">
                  <c:v>44369.417060185187</c:v>
                </c:pt>
                <c:pt idx="5573">
                  <c:v>44369.417071759257</c:v>
                </c:pt>
                <c:pt idx="5574">
                  <c:v>44369.417083333334</c:v>
                </c:pt>
                <c:pt idx="5575">
                  <c:v>44369.417094907411</c:v>
                </c:pt>
                <c:pt idx="5576">
                  <c:v>44369.41710648148</c:v>
                </c:pt>
                <c:pt idx="5577">
                  <c:v>44369.417118055557</c:v>
                </c:pt>
                <c:pt idx="5578">
                  <c:v>44369.417129629626</c:v>
                </c:pt>
                <c:pt idx="5579">
                  <c:v>44369.417141203703</c:v>
                </c:pt>
                <c:pt idx="5580">
                  <c:v>44369.41715277778</c:v>
                </c:pt>
                <c:pt idx="5581">
                  <c:v>44369.417164351849</c:v>
                </c:pt>
                <c:pt idx="5582">
                  <c:v>44369.417175925926</c:v>
                </c:pt>
                <c:pt idx="5583">
                  <c:v>44369.417187500003</c:v>
                </c:pt>
                <c:pt idx="5584">
                  <c:v>44369.417199074072</c:v>
                </c:pt>
                <c:pt idx="5585">
                  <c:v>44369.417210648149</c:v>
                </c:pt>
                <c:pt idx="5586">
                  <c:v>44369.417222222219</c:v>
                </c:pt>
                <c:pt idx="5587">
                  <c:v>44369.417233796295</c:v>
                </c:pt>
                <c:pt idx="5588">
                  <c:v>44369.417245370372</c:v>
                </c:pt>
                <c:pt idx="5589">
                  <c:v>44369.417256944442</c:v>
                </c:pt>
                <c:pt idx="5590">
                  <c:v>44369.417268518519</c:v>
                </c:pt>
                <c:pt idx="5591">
                  <c:v>44369.417280092595</c:v>
                </c:pt>
                <c:pt idx="5592">
                  <c:v>44369.417291666665</c:v>
                </c:pt>
                <c:pt idx="5593">
                  <c:v>44369.417303240742</c:v>
                </c:pt>
                <c:pt idx="5594">
                  <c:v>44369.417314814818</c:v>
                </c:pt>
                <c:pt idx="5595">
                  <c:v>44369.417326388888</c:v>
                </c:pt>
                <c:pt idx="5596">
                  <c:v>44369.417337962965</c:v>
                </c:pt>
                <c:pt idx="5597">
                  <c:v>44369.417349537034</c:v>
                </c:pt>
                <c:pt idx="5598">
                  <c:v>44369.417361111111</c:v>
                </c:pt>
                <c:pt idx="5599">
                  <c:v>44369.417372685188</c:v>
                </c:pt>
                <c:pt idx="5600">
                  <c:v>44369.417384259257</c:v>
                </c:pt>
                <c:pt idx="5601">
                  <c:v>44369.417395833334</c:v>
                </c:pt>
                <c:pt idx="5602">
                  <c:v>44369.417407407411</c:v>
                </c:pt>
                <c:pt idx="5603">
                  <c:v>44369.41741898148</c:v>
                </c:pt>
                <c:pt idx="5604">
                  <c:v>44369.417430555557</c:v>
                </c:pt>
                <c:pt idx="5605">
                  <c:v>44369.417442129627</c:v>
                </c:pt>
                <c:pt idx="5606">
                  <c:v>44369.417453703703</c:v>
                </c:pt>
                <c:pt idx="5607">
                  <c:v>44369.41746527778</c:v>
                </c:pt>
                <c:pt idx="5608">
                  <c:v>44369.41747685185</c:v>
                </c:pt>
                <c:pt idx="5609">
                  <c:v>44369.417488425926</c:v>
                </c:pt>
                <c:pt idx="5610">
                  <c:v>44369.417500000003</c:v>
                </c:pt>
                <c:pt idx="5611">
                  <c:v>44369.417511574073</c:v>
                </c:pt>
                <c:pt idx="5612">
                  <c:v>44369.417523148149</c:v>
                </c:pt>
                <c:pt idx="5613">
                  <c:v>44369.417534722219</c:v>
                </c:pt>
                <c:pt idx="5614">
                  <c:v>44369.417546296296</c:v>
                </c:pt>
                <c:pt idx="5615">
                  <c:v>44369.417557870373</c:v>
                </c:pt>
                <c:pt idx="5616">
                  <c:v>44369.417569444442</c:v>
                </c:pt>
                <c:pt idx="5617">
                  <c:v>44369.417581018519</c:v>
                </c:pt>
                <c:pt idx="5618">
                  <c:v>44369.417592592596</c:v>
                </c:pt>
                <c:pt idx="5619">
                  <c:v>44369.417604166665</c:v>
                </c:pt>
                <c:pt idx="5620">
                  <c:v>44369.417615740742</c:v>
                </c:pt>
                <c:pt idx="5621">
                  <c:v>44369.417627314811</c:v>
                </c:pt>
                <c:pt idx="5622">
                  <c:v>44369.417638888888</c:v>
                </c:pt>
                <c:pt idx="5623">
                  <c:v>44369.417650462965</c:v>
                </c:pt>
                <c:pt idx="5624">
                  <c:v>44369.417662037034</c:v>
                </c:pt>
                <c:pt idx="5625">
                  <c:v>44369.417673611111</c:v>
                </c:pt>
                <c:pt idx="5626">
                  <c:v>44369.417685185188</c:v>
                </c:pt>
                <c:pt idx="5627">
                  <c:v>44369.417696759258</c:v>
                </c:pt>
                <c:pt idx="5628">
                  <c:v>44369.417708333334</c:v>
                </c:pt>
                <c:pt idx="5629">
                  <c:v>44369.417719907404</c:v>
                </c:pt>
                <c:pt idx="5630">
                  <c:v>44369.417731481481</c:v>
                </c:pt>
                <c:pt idx="5631">
                  <c:v>44369.417743055557</c:v>
                </c:pt>
                <c:pt idx="5632">
                  <c:v>44369.417754629627</c:v>
                </c:pt>
                <c:pt idx="5633">
                  <c:v>44369.417766203704</c:v>
                </c:pt>
                <c:pt idx="5634">
                  <c:v>44369.41777777778</c:v>
                </c:pt>
                <c:pt idx="5635">
                  <c:v>44369.41778935185</c:v>
                </c:pt>
                <c:pt idx="5636">
                  <c:v>44369.417800925927</c:v>
                </c:pt>
                <c:pt idx="5637">
                  <c:v>44369.417812500003</c:v>
                </c:pt>
                <c:pt idx="5638">
                  <c:v>44369.417824074073</c:v>
                </c:pt>
                <c:pt idx="5639">
                  <c:v>44369.41783564815</c:v>
                </c:pt>
                <c:pt idx="5640">
                  <c:v>44369.417847222219</c:v>
                </c:pt>
                <c:pt idx="5641">
                  <c:v>44369.417858796296</c:v>
                </c:pt>
                <c:pt idx="5642">
                  <c:v>44369.417870370373</c:v>
                </c:pt>
                <c:pt idx="5643">
                  <c:v>44369.417881944442</c:v>
                </c:pt>
                <c:pt idx="5644">
                  <c:v>44369.417893518519</c:v>
                </c:pt>
                <c:pt idx="5645">
                  <c:v>44369.417905092596</c:v>
                </c:pt>
                <c:pt idx="5646">
                  <c:v>44369.417916666665</c:v>
                </c:pt>
                <c:pt idx="5647">
                  <c:v>44369.417928240742</c:v>
                </c:pt>
                <c:pt idx="5648">
                  <c:v>44369.417939814812</c:v>
                </c:pt>
                <c:pt idx="5649">
                  <c:v>44369.417951388888</c:v>
                </c:pt>
                <c:pt idx="5650">
                  <c:v>44369.417962962965</c:v>
                </c:pt>
                <c:pt idx="5651">
                  <c:v>44369.417974537035</c:v>
                </c:pt>
                <c:pt idx="5652">
                  <c:v>44369.417986111112</c:v>
                </c:pt>
                <c:pt idx="5653">
                  <c:v>44369.417997685188</c:v>
                </c:pt>
                <c:pt idx="5654">
                  <c:v>44369.418009259258</c:v>
                </c:pt>
                <c:pt idx="5655">
                  <c:v>44369.418020833335</c:v>
                </c:pt>
                <c:pt idx="5656">
                  <c:v>44369.418032407404</c:v>
                </c:pt>
                <c:pt idx="5657">
                  <c:v>44369.418043981481</c:v>
                </c:pt>
                <c:pt idx="5658">
                  <c:v>44369.418055555558</c:v>
                </c:pt>
                <c:pt idx="5659">
                  <c:v>44369.418067129627</c:v>
                </c:pt>
                <c:pt idx="5660">
                  <c:v>44369.418078703704</c:v>
                </c:pt>
                <c:pt idx="5661">
                  <c:v>44369.418090277781</c:v>
                </c:pt>
                <c:pt idx="5662">
                  <c:v>44369.41810185185</c:v>
                </c:pt>
                <c:pt idx="5663">
                  <c:v>44369.418113425927</c:v>
                </c:pt>
                <c:pt idx="5664">
                  <c:v>44369.418124999997</c:v>
                </c:pt>
                <c:pt idx="5665">
                  <c:v>44369.418136574073</c:v>
                </c:pt>
                <c:pt idx="5666">
                  <c:v>44369.41814814815</c:v>
                </c:pt>
                <c:pt idx="5667">
                  <c:v>44369.41815972222</c:v>
                </c:pt>
                <c:pt idx="5668">
                  <c:v>44369.418171296296</c:v>
                </c:pt>
                <c:pt idx="5669">
                  <c:v>44369.418182870373</c:v>
                </c:pt>
                <c:pt idx="5670">
                  <c:v>44369.418194444443</c:v>
                </c:pt>
                <c:pt idx="5671">
                  <c:v>44369.418206018519</c:v>
                </c:pt>
                <c:pt idx="5672">
                  <c:v>44369.418217592596</c:v>
                </c:pt>
                <c:pt idx="5673">
                  <c:v>44369.418229166666</c:v>
                </c:pt>
                <c:pt idx="5674">
                  <c:v>44369.418240740742</c:v>
                </c:pt>
                <c:pt idx="5675">
                  <c:v>44369.418252314812</c:v>
                </c:pt>
                <c:pt idx="5676">
                  <c:v>44369.418263888889</c:v>
                </c:pt>
                <c:pt idx="5677">
                  <c:v>44369.418275462966</c:v>
                </c:pt>
                <c:pt idx="5678">
                  <c:v>44369.418287037035</c:v>
                </c:pt>
                <c:pt idx="5679">
                  <c:v>44369.418298611112</c:v>
                </c:pt>
                <c:pt idx="5680">
                  <c:v>44369.418310185189</c:v>
                </c:pt>
                <c:pt idx="5681">
                  <c:v>44369.418321759258</c:v>
                </c:pt>
                <c:pt idx="5682">
                  <c:v>44369.418333333335</c:v>
                </c:pt>
                <c:pt idx="5683">
                  <c:v>44369.418344907404</c:v>
                </c:pt>
                <c:pt idx="5684">
                  <c:v>44369.418356481481</c:v>
                </c:pt>
                <c:pt idx="5685">
                  <c:v>44369.418368055558</c:v>
                </c:pt>
                <c:pt idx="5686">
                  <c:v>44369.418379629627</c:v>
                </c:pt>
                <c:pt idx="5687">
                  <c:v>44369.418391203704</c:v>
                </c:pt>
                <c:pt idx="5688">
                  <c:v>44369.418402777781</c:v>
                </c:pt>
                <c:pt idx="5689">
                  <c:v>44369.418414351851</c:v>
                </c:pt>
                <c:pt idx="5690">
                  <c:v>44369.418425925927</c:v>
                </c:pt>
                <c:pt idx="5691">
                  <c:v>44369.418437499997</c:v>
                </c:pt>
                <c:pt idx="5692">
                  <c:v>44369.418449074074</c:v>
                </c:pt>
                <c:pt idx="5693">
                  <c:v>44369.41846064815</c:v>
                </c:pt>
                <c:pt idx="5694">
                  <c:v>44369.41847222222</c:v>
                </c:pt>
                <c:pt idx="5695">
                  <c:v>44369.418483796297</c:v>
                </c:pt>
                <c:pt idx="5696">
                  <c:v>44369.418495370373</c:v>
                </c:pt>
                <c:pt idx="5697">
                  <c:v>44369.418506944443</c:v>
                </c:pt>
                <c:pt idx="5698">
                  <c:v>44369.41851851852</c:v>
                </c:pt>
                <c:pt idx="5699">
                  <c:v>44369.418530092589</c:v>
                </c:pt>
                <c:pt idx="5700">
                  <c:v>44369.418541666666</c:v>
                </c:pt>
                <c:pt idx="5701">
                  <c:v>44369.418553240743</c:v>
                </c:pt>
                <c:pt idx="5702">
                  <c:v>44369.418564814812</c:v>
                </c:pt>
                <c:pt idx="5703">
                  <c:v>44369.418576388889</c:v>
                </c:pt>
                <c:pt idx="5704">
                  <c:v>44369.418587962966</c:v>
                </c:pt>
                <c:pt idx="5705">
                  <c:v>44369.418599537035</c:v>
                </c:pt>
                <c:pt idx="5706">
                  <c:v>44369.418611111112</c:v>
                </c:pt>
                <c:pt idx="5707">
                  <c:v>44369.418622685182</c:v>
                </c:pt>
                <c:pt idx="5708">
                  <c:v>44369.418634259258</c:v>
                </c:pt>
                <c:pt idx="5709">
                  <c:v>44369.418645833335</c:v>
                </c:pt>
                <c:pt idx="5710">
                  <c:v>44369.418657407405</c:v>
                </c:pt>
                <c:pt idx="5711">
                  <c:v>44369.418668981481</c:v>
                </c:pt>
                <c:pt idx="5712">
                  <c:v>44369.418680555558</c:v>
                </c:pt>
                <c:pt idx="5713">
                  <c:v>44369.418692129628</c:v>
                </c:pt>
                <c:pt idx="5714">
                  <c:v>44369.418703703705</c:v>
                </c:pt>
                <c:pt idx="5715">
                  <c:v>44369.418715277781</c:v>
                </c:pt>
                <c:pt idx="5716">
                  <c:v>44369.418726851851</c:v>
                </c:pt>
                <c:pt idx="5717">
                  <c:v>44369.418738425928</c:v>
                </c:pt>
                <c:pt idx="5718">
                  <c:v>44369.418749999997</c:v>
                </c:pt>
                <c:pt idx="5719">
                  <c:v>44369.418761574074</c:v>
                </c:pt>
                <c:pt idx="5720">
                  <c:v>44369.418773148151</c:v>
                </c:pt>
                <c:pt idx="5721">
                  <c:v>44369.41878472222</c:v>
                </c:pt>
                <c:pt idx="5722">
                  <c:v>44369.418796296297</c:v>
                </c:pt>
                <c:pt idx="5723">
                  <c:v>44369.418807870374</c:v>
                </c:pt>
                <c:pt idx="5724">
                  <c:v>44369.418819444443</c:v>
                </c:pt>
                <c:pt idx="5725">
                  <c:v>44369.41883101852</c:v>
                </c:pt>
                <c:pt idx="5726">
                  <c:v>44369.418842592589</c:v>
                </c:pt>
                <c:pt idx="5727">
                  <c:v>44369.418854166666</c:v>
                </c:pt>
                <c:pt idx="5728">
                  <c:v>44369.418865740743</c:v>
                </c:pt>
                <c:pt idx="5729">
                  <c:v>44369.418877314813</c:v>
                </c:pt>
                <c:pt idx="5730">
                  <c:v>44369.418888888889</c:v>
                </c:pt>
                <c:pt idx="5731">
                  <c:v>44369.418900462966</c:v>
                </c:pt>
                <c:pt idx="5732">
                  <c:v>44369.418912037036</c:v>
                </c:pt>
                <c:pt idx="5733">
                  <c:v>44369.418923611112</c:v>
                </c:pt>
                <c:pt idx="5734">
                  <c:v>44369.418935185182</c:v>
                </c:pt>
                <c:pt idx="5735">
                  <c:v>44369.418946759259</c:v>
                </c:pt>
                <c:pt idx="5736">
                  <c:v>44369.418958333335</c:v>
                </c:pt>
                <c:pt idx="5737">
                  <c:v>44369.418969907405</c:v>
                </c:pt>
                <c:pt idx="5738">
                  <c:v>44369.418981481482</c:v>
                </c:pt>
                <c:pt idx="5739">
                  <c:v>44369.418993055559</c:v>
                </c:pt>
                <c:pt idx="5740">
                  <c:v>44369.419004629628</c:v>
                </c:pt>
                <c:pt idx="5741">
                  <c:v>44369.419016203705</c:v>
                </c:pt>
                <c:pt idx="5742">
                  <c:v>44369.419027777774</c:v>
                </c:pt>
                <c:pt idx="5743">
                  <c:v>44369.419039351851</c:v>
                </c:pt>
                <c:pt idx="5744">
                  <c:v>44369.419050925928</c:v>
                </c:pt>
                <c:pt idx="5745">
                  <c:v>44369.419062499997</c:v>
                </c:pt>
                <c:pt idx="5746">
                  <c:v>44369.419074074074</c:v>
                </c:pt>
                <c:pt idx="5747">
                  <c:v>44369.419085648151</c:v>
                </c:pt>
                <c:pt idx="5748">
                  <c:v>44369.41909722222</c:v>
                </c:pt>
                <c:pt idx="5749">
                  <c:v>44369.419108796297</c:v>
                </c:pt>
                <c:pt idx="5750">
                  <c:v>44369.419120370374</c:v>
                </c:pt>
                <c:pt idx="5751">
                  <c:v>44369.419131944444</c:v>
                </c:pt>
                <c:pt idx="5752">
                  <c:v>44369.41914351852</c:v>
                </c:pt>
                <c:pt idx="5753">
                  <c:v>44369.41915509259</c:v>
                </c:pt>
                <c:pt idx="5754">
                  <c:v>44369.419166666667</c:v>
                </c:pt>
                <c:pt idx="5755">
                  <c:v>44369.419178240743</c:v>
                </c:pt>
                <c:pt idx="5756">
                  <c:v>44369.419189814813</c:v>
                </c:pt>
                <c:pt idx="5757">
                  <c:v>44369.41920138889</c:v>
                </c:pt>
                <c:pt idx="5758">
                  <c:v>44369.419212962966</c:v>
                </c:pt>
                <c:pt idx="5759">
                  <c:v>44369.419224537036</c:v>
                </c:pt>
                <c:pt idx="5760">
                  <c:v>44369.419236111113</c:v>
                </c:pt>
                <c:pt idx="5761">
                  <c:v>44369.419247685182</c:v>
                </c:pt>
                <c:pt idx="5762">
                  <c:v>44369.419259259259</c:v>
                </c:pt>
                <c:pt idx="5763">
                  <c:v>44369.419270833336</c:v>
                </c:pt>
                <c:pt idx="5764">
                  <c:v>44369.419282407405</c:v>
                </c:pt>
                <c:pt idx="5765">
                  <c:v>44369.419293981482</c:v>
                </c:pt>
                <c:pt idx="5766">
                  <c:v>44369.419305555559</c:v>
                </c:pt>
                <c:pt idx="5767">
                  <c:v>44369.419317129628</c:v>
                </c:pt>
                <c:pt idx="5768">
                  <c:v>44369.419328703705</c:v>
                </c:pt>
                <c:pt idx="5769">
                  <c:v>44369.419340277775</c:v>
                </c:pt>
                <c:pt idx="5770">
                  <c:v>44369.419351851851</c:v>
                </c:pt>
                <c:pt idx="5771">
                  <c:v>44369.419363425928</c:v>
                </c:pt>
                <c:pt idx="5772">
                  <c:v>44369.419374999998</c:v>
                </c:pt>
                <c:pt idx="5773">
                  <c:v>44369.419386574074</c:v>
                </c:pt>
                <c:pt idx="5774">
                  <c:v>44369.419398148151</c:v>
                </c:pt>
                <c:pt idx="5775">
                  <c:v>44369.419409722221</c:v>
                </c:pt>
                <c:pt idx="5776">
                  <c:v>44369.419421296298</c:v>
                </c:pt>
                <c:pt idx="5777">
                  <c:v>44369.419432870367</c:v>
                </c:pt>
                <c:pt idx="5778">
                  <c:v>44369.419444444444</c:v>
                </c:pt>
                <c:pt idx="5779">
                  <c:v>44369.419456018521</c:v>
                </c:pt>
                <c:pt idx="5780">
                  <c:v>44369.41946759259</c:v>
                </c:pt>
                <c:pt idx="5781">
                  <c:v>44369.419479166667</c:v>
                </c:pt>
                <c:pt idx="5782">
                  <c:v>44369.419490740744</c:v>
                </c:pt>
                <c:pt idx="5783">
                  <c:v>44369.419502314813</c:v>
                </c:pt>
                <c:pt idx="5784">
                  <c:v>44369.41951388889</c:v>
                </c:pt>
                <c:pt idx="5785">
                  <c:v>44369.419525462959</c:v>
                </c:pt>
                <c:pt idx="5786">
                  <c:v>44369.419537037036</c:v>
                </c:pt>
                <c:pt idx="5787">
                  <c:v>44369.419548611113</c:v>
                </c:pt>
                <c:pt idx="5788">
                  <c:v>44369.419560185182</c:v>
                </c:pt>
                <c:pt idx="5789">
                  <c:v>44369.419571759259</c:v>
                </c:pt>
                <c:pt idx="5790">
                  <c:v>44369.419583333336</c:v>
                </c:pt>
                <c:pt idx="5791">
                  <c:v>44369.419594907406</c:v>
                </c:pt>
                <c:pt idx="5792">
                  <c:v>44369.419606481482</c:v>
                </c:pt>
                <c:pt idx="5793">
                  <c:v>44369.419618055559</c:v>
                </c:pt>
                <c:pt idx="5794">
                  <c:v>44369.419629629629</c:v>
                </c:pt>
                <c:pt idx="5795">
                  <c:v>44369.419641203705</c:v>
                </c:pt>
                <c:pt idx="5796">
                  <c:v>44369.419652777775</c:v>
                </c:pt>
                <c:pt idx="5797">
                  <c:v>44369.419664351852</c:v>
                </c:pt>
                <c:pt idx="5798">
                  <c:v>44369.419675925928</c:v>
                </c:pt>
                <c:pt idx="5799">
                  <c:v>44369.419687499998</c:v>
                </c:pt>
                <c:pt idx="5800">
                  <c:v>44369.419699074075</c:v>
                </c:pt>
                <c:pt idx="5801">
                  <c:v>44369.419710648152</c:v>
                </c:pt>
                <c:pt idx="5802">
                  <c:v>44369.419722222221</c:v>
                </c:pt>
                <c:pt idx="5803">
                  <c:v>44369.419733796298</c:v>
                </c:pt>
                <c:pt idx="5804">
                  <c:v>44369.419745370367</c:v>
                </c:pt>
                <c:pt idx="5805">
                  <c:v>44369.419756944444</c:v>
                </c:pt>
                <c:pt idx="5806">
                  <c:v>44369.419768518521</c:v>
                </c:pt>
                <c:pt idx="5807">
                  <c:v>44369.41978009259</c:v>
                </c:pt>
                <c:pt idx="5808">
                  <c:v>44369.419791666667</c:v>
                </c:pt>
                <c:pt idx="5809">
                  <c:v>44369.419803240744</c:v>
                </c:pt>
                <c:pt idx="5810">
                  <c:v>44369.419814814813</c:v>
                </c:pt>
                <c:pt idx="5811">
                  <c:v>44369.41982638889</c:v>
                </c:pt>
                <c:pt idx="5812">
                  <c:v>44369.41983796296</c:v>
                </c:pt>
                <c:pt idx="5813">
                  <c:v>44369.419849537036</c:v>
                </c:pt>
                <c:pt idx="5814">
                  <c:v>44369.419861111113</c:v>
                </c:pt>
                <c:pt idx="5815">
                  <c:v>44369.419872685183</c:v>
                </c:pt>
                <c:pt idx="5816">
                  <c:v>44369.41988425926</c:v>
                </c:pt>
                <c:pt idx="5817">
                  <c:v>44369.419895833336</c:v>
                </c:pt>
                <c:pt idx="5818">
                  <c:v>44369.419907407406</c:v>
                </c:pt>
                <c:pt idx="5819">
                  <c:v>44369.419918981483</c:v>
                </c:pt>
                <c:pt idx="5820">
                  <c:v>44369.419930555552</c:v>
                </c:pt>
                <c:pt idx="5821">
                  <c:v>44369.419942129629</c:v>
                </c:pt>
                <c:pt idx="5822">
                  <c:v>44369.419953703706</c:v>
                </c:pt>
                <c:pt idx="5823">
                  <c:v>44369.419965277775</c:v>
                </c:pt>
                <c:pt idx="5824">
                  <c:v>44369.419976851852</c:v>
                </c:pt>
                <c:pt idx="5825">
                  <c:v>44369.419988425929</c:v>
                </c:pt>
                <c:pt idx="5826">
                  <c:v>44369.42</c:v>
                </c:pt>
                <c:pt idx="5827">
                  <c:v>44369.420011574075</c:v>
                </c:pt>
                <c:pt idx="5828">
                  <c:v>44369.420023148145</c:v>
                </c:pt>
                <c:pt idx="5829">
                  <c:v>44369.420034722221</c:v>
                </c:pt>
                <c:pt idx="5830">
                  <c:v>44369.420046296298</c:v>
                </c:pt>
                <c:pt idx="5831">
                  <c:v>44369.420057870368</c:v>
                </c:pt>
                <c:pt idx="5832">
                  <c:v>44369.420069444444</c:v>
                </c:pt>
                <c:pt idx="5833">
                  <c:v>44369.420081018521</c:v>
                </c:pt>
                <c:pt idx="5834">
                  <c:v>44369.420092592591</c:v>
                </c:pt>
                <c:pt idx="5835">
                  <c:v>44369.420104166667</c:v>
                </c:pt>
                <c:pt idx="5836">
                  <c:v>44369.420115740744</c:v>
                </c:pt>
                <c:pt idx="5837">
                  <c:v>44369.420127314814</c:v>
                </c:pt>
                <c:pt idx="5838">
                  <c:v>44369.420138888891</c:v>
                </c:pt>
                <c:pt idx="5839">
                  <c:v>44369.42015046296</c:v>
                </c:pt>
                <c:pt idx="5840">
                  <c:v>44369.420162037037</c:v>
                </c:pt>
                <c:pt idx="5841">
                  <c:v>44369.420173611114</c:v>
                </c:pt>
                <c:pt idx="5842">
                  <c:v>44369.420185185183</c:v>
                </c:pt>
                <c:pt idx="5843">
                  <c:v>44369.42019675926</c:v>
                </c:pt>
                <c:pt idx="5844">
                  <c:v>44369.420208333337</c:v>
                </c:pt>
                <c:pt idx="5845">
                  <c:v>44369.420219907406</c:v>
                </c:pt>
                <c:pt idx="5846">
                  <c:v>44369.420231481483</c:v>
                </c:pt>
                <c:pt idx="5847">
                  <c:v>44369.420243055552</c:v>
                </c:pt>
                <c:pt idx="5848">
                  <c:v>44369.420254629629</c:v>
                </c:pt>
                <c:pt idx="5849">
                  <c:v>44369.420266203706</c:v>
                </c:pt>
                <c:pt idx="5850">
                  <c:v>44369.420277777775</c:v>
                </c:pt>
                <c:pt idx="5851">
                  <c:v>44369.420289351852</c:v>
                </c:pt>
                <c:pt idx="5852">
                  <c:v>44369.420300925929</c:v>
                </c:pt>
                <c:pt idx="5853">
                  <c:v>44369.420312499999</c:v>
                </c:pt>
                <c:pt idx="5854">
                  <c:v>44369.420324074075</c:v>
                </c:pt>
                <c:pt idx="5855">
                  <c:v>44369.420335648145</c:v>
                </c:pt>
                <c:pt idx="5856">
                  <c:v>44369.420347222222</c:v>
                </c:pt>
                <c:pt idx="5857">
                  <c:v>44369.420358796298</c:v>
                </c:pt>
                <c:pt idx="5858">
                  <c:v>44369.420370370368</c:v>
                </c:pt>
                <c:pt idx="5859">
                  <c:v>44369.420381944445</c:v>
                </c:pt>
                <c:pt idx="5860">
                  <c:v>44369.420393518521</c:v>
                </c:pt>
                <c:pt idx="5861">
                  <c:v>44369.420405092591</c:v>
                </c:pt>
                <c:pt idx="5862">
                  <c:v>44369.420416666668</c:v>
                </c:pt>
                <c:pt idx="5863">
                  <c:v>44369.420428240737</c:v>
                </c:pt>
                <c:pt idx="5864">
                  <c:v>44369.420439814814</c:v>
                </c:pt>
                <c:pt idx="5865">
                  <c:v>44369.420451388891</c:v>
                </c:pt>
                <c:pt idx="5866">
                  <c:v>44369.42046296296</c:v>
                </c:pt>
                <c:pt idx="5867">
                  <c:v>44369.420474537037</c:v>
                </c:pt>
                <c:pt idx="5868">
                  <c:v>44369.420486111114</c:v>
                </c:pt>
                <c:pt idx="5869">
                  <c:v>44369.420497685183</c:v>
                </c:pt>
                <c:pt idx="5870">
                  <c:v>44369.42050925926</c:v>
                </c:pt>
                <c:pt idx="5871">
                  <c:v>44369.420520833337</c:v>
                </c:pt>
                <c:pt idx="5872">
                  <c:v>44369.420532407406</c:v>
                </c:pt>
                <c:pt idx="5873">
                  <c:v>44369.420543981483</c:v>
                </c:pt>
                <c:pt idx="5874">
                  <c:v>44369.420555555553</c:v>
                </c:pt>
                <c:pt idx="5875">
                  <c:v>44369.420567129629</c:v>
                </c:pt>
                <c:pt idx="5876">
                  <c:v>44369.420578703706</c:v>
                </c:pt>
                <c:pt idx="5877">
                  <c:v>44369.420590277776</c:v>
                </c:pt>
                <c:pt idx="5878">
                  <c:v>44369.420601851853</c:v>
                </c:pt>
                <c:pt idx="5879">
                  <c:v>44369.420613425929</c:v>
                </c:pt>
                <c:pt idx="5880">
                  <c:v>44369.420624999999</c:v>
                </c:pt>
                <c:pt idx="5881">
                  <c:v>44369.420636574076</c:v>
                </c:pt>
                <c:pt idx="5882">
                  <c:v>44369.420648148145</c:v>
                </c:pt>
                <c:pt idx="5883">
                  <c:v>44369.420659722222</c:v>
                </c:pt>
                <c:pt idx="5884">
                  <c:v>44369.420671296299</c:v>
                </c:pt>
                <c:pt idx="5885">
                  <c:v>44369.420682870368</c:v>
                </c:pt>
                <c:pt idx="5886">
                  <c:v>44369.420694444445</c:v>
                </c:pt>
                <c:pt idx="5887">
                  <c:v>44369.420706018522</c:v>
                </c:pt>
                <c:pt idx="5888">
                  <c:v>44369.420717592591</c:v>
                </c:pt>
                <c:pt idx="5889">
                  <c:v>44369.420729166668</c:v>
                </c:pt>
                <c:pt idx="5890">
                  <c:v>44369.420740740738</c:v>
                </c:pt>
                <c:pt idx="5891">
                  <c:v>44369.420752314814</c:v>
                </c:pt>
                <c:pt idx="5892">
                  <c:v>44369.420763888891</c:v>
                </c:pt>
                <c:pt idx="5893">
                  <c:v>44369.420775462961</c:v>
                </c:pt>
                <c:pt idx="5894">
                  <c:v>44369.420787037037</c:v>
                </c:pt>
                <c:pt idx="5895">
                  <c:v>44369.420798611114</c:v>
                </c:pt>
                <c:pt idx="5896">
                  <c:v>44369.420810185184</c:v>
                </c:pt>
                <c:pt idx="5897">
                  <c:v>44369.42082175926</c:v>
                </c:pt>
                <c:pt idx="5898">
                  <c:v>44369.42083333333</c:v>
                </c:pt>
                <c:pt idx="5899">
                  <c:v>44369.420844907407</c:v>
                </c:pt>
                <c:pt idx="5900">
                  <c:v>44369.420856481483</c:v>
                </c:pt>
                <c:pt idx="5901">
                  <c:v>44369.420868055553</c:v>
                </c:pt>
                <c:pt idx="5902">
                  <c:v>44369.42087962963</c:v>
                </c:pt>
                <c:pt idx="5903">
                  <c:v>44369.420891203707</c:v>
                </c:pt>
                <c:pt idx="5904">
                  <c:v>44369.420902777776</c:v>
                </c:pt>
                <c:pt idx="5905">
                  <c:v>44369.420914351853</c:v>
                </c:pt>
                <c:pt idx="5906">
                  <c:v>44369.420925925922</c:v>
                </c:pt>
                <c:pt idx="5907">
                  <c:v>44369.420937499999</c:v>
                </c:pt>
                <c:pt idx="5908">
                  <c:v>44369.420949074076</c:v>
                </c:pt>
                <c:pt idx="5909">
                  <c:v>44369.420960648145</c:v>
                </c:pt>
                <c:pt idx="5910">
                  <c:v>44369.420972222222</c:v>
                </c:pt>
                <c:pt idx="5911">
                  <c:v>44369.420983796299</c:v>
                </c:pt>
                <c:pt idx="5912">
                  <c:v>44369.420995370368</c:v>
                </c:pt>
                <c:pt idx="5913">
                  <c:v>44369.421006944445</c:v>
                </c:pt>
                <c:pt idx="5914">
                  <c:v>44369.421018518522</c:v>
                </c:pt>
                <c:pt idx="5915">
                  <c:v>44369.421030092592</c:v>
                </c:pt>
                <c:pt idx="5916">
                  <c:v>44369.421041666668</c:v>
                </c:pt>
                <c:pt idx="5917">
                  <c:v>44369.421053240738</c:v>
                </c:pt>
                <c:pt idx="5918">
                  <c:v>44369.421064814815</c:v>
                </c:pt>
                <c:pt idx="5919">
                  <c:v>44369.421076388891</c:v>
                </c:pt>
                <c:pt idx="5920">
                  <c:v>44369.421087962961</c:v>
                </c:pt>
                <c:pt idx="5921">
                  <c:v>44369.421099537038</c:v>
                </c:pt>
                <c:pt idx="5922">
                  <c:v>44369.421111111114</c:v>
                </c:pt>
                <c:pt idx="5923">
                  <c:v>44369.421122685184</c:v>
                </c:pt>
                <c:pt idx="5924">
                  <c:v>44369.421134259261</c:v>
                </c:pt>
                <c:pt idx="5925">
                  <c:v>44369.42114583333</c:v>
                </c:pt>
                <c:pt idx="5926">
                  <c:v>44369.421157407407</c:v>
                </c:pt>
                <c:pt idx="5927">
                  <c:v>44369.421168981484</c:v>
                </c:pt>
                <c:pt idx="5928">
                  <c:v>44369.421180555553</c:v>
                </c:pt>
                <c:pt idx="5929">
                  <c:v>44369.42119212963</c:v>
                </c:pt>
                <c:pt idx="5930">
                  <c:v>44369.421203703707</c:v>
                </c:pt>
                <c:pt idx="5931">
                  <c:v>44369.421215277776</c:v>
                </c:pt>
                <c:pt idx="5932">
                  <c:v>44369.421226851853</c:v>
                </c:pt>
                <c:pt idx="5933">
                  <c:v>44369.421238425923</c:v>
                </c:pt>
                <c:pt idx="5934">
                  <c:v>44369.421249999999</c:v>
                </c:pt>
                <c:pt idx="5935">
                  <c:v>44369.421261574076</c:v>
                </c:pt>
                <c:pt idx="5936">
                  <c:v>44369.421273148146</c:v>
                </c:pt>
                <c:pt idx="5937">
                  <c:v>44369.421284722222</c:v>
                </c:pt>
                <c:pt idx="5938">
                  <c:v>44369.421296296299</c:v>
                </c:pt>
                <c:pt idx="5939">
                  <c:v>44369.421307870369</c:v>
                </c:pt>
                <c:pt idx="5940">
                  <c:v>44369.421319444446</c:v>
                </c:pt>
                <c:pt idx="5941">
                  <c:v>44369.421331018515</c:v>
                </c:pt>
                <c:pt idx="5942">
                  <c:v>44369.421342592592</c:v>
                </c:pt>
                <c:pt idx="5943">
                  <c:v>44369.421354166669</c:v>
                </c:pt>
                <c:pt idx="5944">
                  <c:v>44369.421365740738</c:v>
                </c:pt>
                <c:pt idx="5945">
                  <c:v>44369.421377314815</c:v>
                </c:pt>
                <c:pt idx="5946">
                  <c:v>44369.421388888892</c:v>
                </c:pt>
                <c:pt idx="5947">
                  <c:v>44369.421400462961</c:v>
                </c:pt>
                <c:pt idx="5948">
                  <c:v>44369.421412037038</c:v>
                </c:pt>
                <c:pt idx="5949">
                  <c:v>44369.421423611115</c:v>
                </c:pt>
                <c:pt idx="5950">
                  <c:v>44369.421435185184</c:v>
                </c:pt>
                <c:pt idx="5951">
                  <c:v>44369.421446759261</c:v>
                </c:pt>
                <c:pt idx="5952">
                  <c:v>44369.421458333331</c:v>
                </c:pt>
                <c:pt idx="5953">
                  <c:v>44369.421469907407</c:v>
                </c:pt>
                <c:pt idx="5954">
                  <c:v>44369.421481481484</c:v>
                </c:pt>
                <c:pt idx="5955">
                  <c:v>44369.421493055554</c:v>
                </c:pt>
                <c:pt idx="5956">
                  <c:v>44369.42150462963</c:v>
                </c:pt>
                <c:pt idx="5957">
                  <c:v>44369.421516203707</c:v>
                </c:pt>
                <c:pt idx="5958">
                  <c:v>44369.421527777777</c:v>
                </c:pt>
                <c:pt idx="5959">
                  <c:v>44369.421539351853</c:v>
                </c:pt>
                <c:pt idx="5960">
                  <c:v>44369.421550925923</c:v>
                </c:pt>
                <c:pt idx="5961">
                  <c:v>44369.4215625</c:v>
                </c:pt>
                <c:pt idx="5962">
                  <c:v>44369.421574074076</c:v>
                </c:pt>
                <c:pt idx="5963">
                  <c:v>44369.421585648146</c:v>
                </c:pt>
                <c:pt idx="5964">
                  <c:v>44369.421597222223</c:v>
                </c:pt>
                <c:pt idx="5965">
                  <c:v>44369.4216087963</c:v>
                </c:pt>
                <c:pt idx="5966">
                  <c:v>44369.421620370369</c:v>
                </c:pt>
                <c:pt idx="5967">
                  <c:v>44369.421631944446</c:v>
                </c:pt>
                <c:pt idx="5968">
                  <c:v>44369.421643518515</c:v>
                </c:pt>
                <c:pt idx="5969">
                  <c:v>44369.421655092592</c:v>
                </c:pt>
                <c:pt idx="5970">
                  <c:v>44369.421666666669</c:v>
                </c:pt>
                <c:pt idx="5971">
                  <c:v>44369.421678240738</c:v>
                </c:pt>
                <c:pt idx="5972">
                  <c:v>44369.421689814815</c:v>
                </c:pt>
                <c:pt idx="5973">
                  <c:v>44369.421701388892</c:v>
                </c:pt>
                <c:pt idx="5974">
                  <c:v>44369.421712962961</c:v>
                </c:pt>
                <c:pt idx="5975">
                  <c:v>44369.421724537038</c:v>
                </c:pt>
                <c:pt idx="5976">
                  <c:v>44369.421736111108</c:v>
                </c:pt>
                <c:pt idx="5977">
                  <c:v>44369.421747685185</c:v>
                </c:pt>
                <c:pt idx="5978">
                  <c:v>44369.421759259261</c:v>
                </c:pt>
                <c:pt idx="5979">
                  <c:v>44369.421770833331</c:v>
                </c:pt>
                <c:pt idx="5980">
                  <c:v>44369.421782407408</c:v>
                </c:pt>
                <c:pt idx="5981">
                  <c:v>44369.421793981484</c:v>
                </c:pt>
                <c:pt idx="5982">
                  <c:v>44369.421805555554</c:v>
                </c:pt>
                <c:pt idx="5983">
                  <c:v>44369.421817129631</c:v>
                </c:pt>
                <c:pt idx="5984">
                  <c:v>44369.4218287037</c:v>
                </c:pt>
                <c:pt idx="5985">
                  <c:v>44369.421840277777</c:v>
                </c:pt>
                <c:pt idx="5986">
                  <c:v>44369.421851851854</c:v>
                </c:pt>
                <c:pt idx="5987">
                  <c:v>44369.421863425923</c:v>
                </c:pt>
                <c:pt idx="5988">
                  <c:v>44369.421875</c:v>
                </c:pt>
                <c:pt idx="5989">
                  <c:v>44369.421886574077</c:v>
                </c:pt>
                <c:pt idx="5990">
                  <c:v>44369.421898148146</c:v>
                </c:pt>
                <c:pt idx="5991">
                  <c:v>44369.421909722223</c:v>
                </c:pt>
                <c:pt idx="5992">
                  <c:v>44369.4219212963</c:v>
                </c:pt>
                <c:pt idx="5993">
                  <c:v>44369.421932870369</c:v>
                </c:pt>
                <c:pt idx="5994">
                  <c:v>44369.421944444446</c:v>
                </c:pt>
                <c:pt idx="5995">
                  <c:v>44369.421956018516</c:v>
                </c:pt>
                <c:pt idx="5996">
                  <c:v>44369.421967592592</c:v>
                </c:pt>
                <c:pt idx="5997">
                  <c:v>44369.421979166669</c:v>
                </c:pt>
                <c:pt idx="5998">
                  <c:v>44369.421990740739</c:v>
                </c:pt>
                <c:pt idx="5999">
                  <c:v>44369.422002314815</c:v>
                </c:pt>
                <c:pt idx="6000">
                  <c:v>44369.422013888892</c:v>
                </c:pt>
                <c:pt idx="6001">
                  <c:v>44369.422025462962</c:v>
                </c:pt>
                <c:pt idx="6002">
                  <c:v>44369.422037037039</c:v>
                </c:pt>
                <c:pt idx="6003">
                  <c:v>44369.422048611108</c:v>
                </c:pt>
                <c:pt idx="6004">
                  <c:v>44369.422060185185</c:v>
                </c:pt>
                <c:pt idx="6005">
                  <c:v>44369.422071759262</c:v>
                </c:pt>
                <c:pt idx="6006">
                  <c:v>44369.422083333331</c:v>
                </c:pt>
                <c:pt idx="6007">
                  <c:v>44369.422094907408</c:v>
                </c:pt>
                <c:pt idx="6008">
                  <c:v>44369.422106481485</c:v>
                </c:pt>
                <c:pt idx="6009">
                  <c:v>44369.422118055554</c:v>
                </c:pt>
                <c:pt idx="6010">
                  <c:v>44369.422129629631</c:v>
                </c:pt>
                <c:pt idx="6011">
                  <c:v>44369.4221412037</c:v>
                </c:pt>
                <c:pt idx="6012">
                  <c:v>44369.422152777777</c:v>
                </c:pt>
                <c:pt idx="6013">
                  <c:v>44369.422164351854</c:v>
                </c:pt>
                <c:pt idx="6014">
                  <c:v>44369.422175925924</c:v>
                </c:pt>
                <c:pt idx="6015">
                  <c:v>44369.4221875</c:v>
                </c:pt>
                <c:pt idx="6016">
                  <c:v>44369.422199074077</c:v>
                </c:pt>
                <c:pt idx="6017">
                  <c:v>44369.422210648147</c:v>
                </c:pt>
                <c:pt idx="6018">
                  <c:v>44369.422222222223</c:v>
                </c:pt>
                <c:pt idx="6019">
                  <c:v>44369.422233796293</c:v>
                </c:pt>
                <c:pt idx="6020">
                  <c:v>44369.42224537037</c:v>
                </c:pt>
                <c:pt idx="6021">
                  <c:v>44369.422256944446</c:v>
                </c:pt>
                <c:pt idx="6022">
                  <c:v>44369.422268518516</c:v>
                </c:pt>
                <c:pt idx="6023">
                  <c:v>44369.422280092593</c:v>
                </c:pt>
                <c:pt idx="6024">
                  <c:v>44369.422291666669</c:v>
                </c:pt>
                <c:pt idx="6025">
                  <c:v>44369.422303240739</c:v>
                </c:pt>
                <c:pt idx="6026">
                  <c:v>44369.422314814816</c:v>
                </c:pt>
                <c:pt idx="6027">
                  <c:v>44369.422326388885</c:v>
                </c:pt>
                <c:pt idx="6028">
                  <c:v>44369.422337962962</c:v>
                </c:pt>
                <c:pt idx="6029">
                  <c:v>44369.422349537039</c:v>
                </c:pt>
                <c:pt idx="6030">
                  <c:v>44369.422361111108</c:v>
                </c:pt>
                <c:pt idx="6031">
                  <c:v>44369.422372685185</c:v>
                </c:pt>
                <c:pt idx="6032">
                  <c:v>44369.422384259262</c:v>
                </c:pt>
                <c:pt idx="6033">
                  <c:v>44369.422395833331</c:v>
                </c:pt>
                <c:pt idx="6034">
                  <c:v>44369.422407407408</c:v>
                </c:pt>
                <c:pt idx="6035">
                  <c:v>44369.422418981485</c:v>
                </c:pt>
                <c:pt idx="6036">
                  <c:v>44369.422430555554</c:v>
                </c:pt>
                <c:pt idx="6037">
                  <c:v>44369.422442129631</c:v>
                </c:pt>
                <c:pt idx="6038">
                  <c:v>44369.422453703701</c:v>
                </c:pt>
                <c:pt idx="6039">
                  <c:v>44369.422465277778</c:v>
                </c:pt>
                <c:pt idx="6040">
                  <c:v>44369.422476851854</c:v>
                </c:pt>
                <c:pt idx="6041">
                  <c:v>44369.422488425924</c:v>
                </c:pt>
                <c:pt idx="6042">
                  <c:v>44369.422500000001</c:v>
                </c:pt>
                <c:pt idx="6043">
                  <c:v>44369.422511574077</c:v>
                </c:pt>
                <c:pt idx="6044">
                  <c:v>44369.422523148147</c:v>
                </c:pt>
                <c:pt idx="6045">
                  <c:v>44369.422534722224</c:v>
                </c:pt>
                <c:pt idx="6046">
                  <c:v>44369.422546296293</c:v>
                </c:pt>
                <c:pt idx="6047">
                  <c:v>44369.42255787037</c:v>
                </c:pt>
                <c:pt idx="6048">
                  <c:v>44369.422569444447</c:v>
                </c:pt>
                <c:pt idx="6049">
                  <c:v>44369.422581018516</c:v>
                </c:pt>
                <c:pt idx="6050">
                  <c:v>44369.422592592593</c:v>
                </c:pt>
                <c:pt idx="6051">
                  <c:v>44369.42260416667</c:v>
                </c:pt>
                <c:pt idx="6052">
                  <c:v>44369.422615740739</c:v>
                </c:pt>
                <c:pt idx="6053">
                  <c:v>44369.422627314816</c:v>
                </c:pt>
                <c:pt idx="6054">
                  <c:v>44369.422638888886</c:v>
                </c:pt>
                <c:pt idx="6055">
                  <c:v>44369.422650462962</c:v>
                </c:pt>
                <c:pt idx="6056">
                  <c:v>44369.422662037039</c:v>
                </c:pt>
                <c:pt idx="6057">
                  <c:v>44369.422673611109</c:v>
                </c:pt>
                <c:pt idx="6058">
                  <c:v>44369.422685185185</c:v>
                </c:pt>
                <c:pt idx="6059">
                  <c:v>44369.422696759262</c:v>
                </c:pt>
                <c:pt idx="6060">
                  <c:v>44369.422708333332</c:v>
                </c:pt>
                <c:pt idx="6061">
                  <c:v>44369.422719907408</c:v>
                </c:pt>
                <c:pt idx="6062">
                  <c:v>44369.422731481478</c:v>
                </c:pt>
                <c:pt idx="6063">
                  <c:v>44369.422743055555</c:v>
                </c:pt>
                <c:pt idx="6064">
                  <c:v>44369.422754629632</c:v>
                </c:pt>
                <c:pt idx="6065">
                  <c:v>44369.422766203701</c:v>
                </c:pt>
                <c:pt idx="6066">
                  <c:v>44369.422777777778</c:v>
                </c:pt>
                <c:pt idx="6067">
                  <c:v>44369.422789351855</c:v>
                </c:pt>
                <c:pt idx="6068">
                  <c:v>44369.422800925924</c:v>
                </c:pt>
                <c:pt idx="6069">
                  <c:v>44369.422812500001</c:v>
                </c:pt>
                <c:pt idx="6070">
                  <c:v>44369.422824074078</c:v>
                </c:pt>
                <c:pt idx="6071">
                  <c:v>44369.422835648147</c:v>
                </c:pt>
                <c:pt idx="6072">
                  <c:v>44369.422847222224</c:v>
                </c:pt>
                <c:pt idx="6073">
                  <c:v>44369.422858796293</c:v>
                </c:pt>
                <c:pt idx="6074">
                  <c:v>44369.42287037037</c:v>
                </c:pt>
                <c:pt idx="6075">
                  <c:v>44369.422881944447</c:v>
                </c:pt>
                <c:pt idx="6076">
                  <c:v>44369.422893518517</c:v>
                </c:pt>
                <c:pt idx="6077">
                  <c:v>44369.422905092593</c:v>
                </c:pt>
                <c:pt idx="6078">
                  <c:v>44369.42291666667</c:v>
                </c:pt>
                <c:pt idx="6079">
                  <c:v>44369.42292824074</c:v>
                </c:pt>
                <c:pt idx="6080">
                  <c:v>44369.422939814816</c:v>
                </c:pt>
                <c:pt idx="6081">
                  <c:v>44369.422951388886</c:v>
                </c:pt>
                <c:pt idx="6082">
                  <c:v>44369.422962962963</c:v>
                </c:pt>
                <c:pt idx="6083">
                  <c:v>44369.422974537039</c:v>
                </c:pt>
                <c:pt idx="6084">
                  <c:v>44369.422986111109</c:v>
                </c:pt>
                <c:pt idx="6085">
                  <c:v>44369.422997685186</c:v>
                </c:pt>
                <c:pt idx="6086">
                  <c:v>44369.423009259262</c:v>
                </c:pt>
                <c:pt idx="6087">
                  <c:v>44369.423020833332</c:v>
                </c:pt>
                <c:pt idx="6088">
                  <c:v>44369.423032407409</c:v>
                </c:pt>
                <c:pt idx="6089">
                  <c:v>44369.423043981478</c:v>
                </c:pt>
                <c:pt idx="6090">
                  <c:v>44369.423055555555</c:v>
                </c:pt>
                <c:pt idx="6091">
                  <c:v>44369.423067129632</c:v>
                </c:pt>
                <c:pt idx="6092">
                  <c:v>44369.423078703701</c:v>
                </c:pt>
                <c:pt idx="6093">
                  <c:v>44369.423090277778</c:v>
                </c:pt>
                <c:pt idx="6094">
                  <c:v>44369.423101851855</c:v>
                </c:pt>
                <c:pt idx="6095">
                  <c:v>44369.423113425924</c:v>
                </c:pt>
                <c:pt idx="6096">
                  <c:v>44369.423125000001</c:v>
                </c:pt>
                <c:pt idx="6097">
                  <c:v>44369.423136574071</c:v>
                </c:pt>
                <c:pt idx="6098">
                  <c:v>44369.423148148147</c:v>
                </c:pt>
                <c:pt idx="6099">
                  <c:v>44369.423159722224</c:v>
                </c:pt>
                <c:pt idx="6100">
                  <c:v>44369.423171296294</c:v>
                </c:pt>
                <c:pt idx="6101">
                  <c:v>44369.423182870371</c:v>
                </c:pt>
                <c:pt idx="6102">
                  <c:v>44369.423194444447</c:v>
                </c:pt>
                <c:pt idx="6103">
                  <c:v>44369.423206018517</c:v>
                </c:pt>
                <c:pt idx="6104">
                  <c:v>44369.423217592594</c:v>
                </c:pt>
                <c:pt idx="6105">
                  <c:v>44369.423229166663</c:v>
                </c:pt>
                <c:pt idx="6106">
                  <c:v>44369.42324074074</c:v>
                </c:pt>
                <c:pt idx="6107">
                  <c:v>44369.423252314817</c:v>
                </c:pt>
                <c:pt idx="6108">
                  <c:v>44369.423263888886</c:v>
                </c:pt>
                <c:pt idx="6109">
                  <c:v>44369.423275462963</c:v>
                </c:pt>
                <c:pt idx="6110">
                  <c:v>44369.42328703704</c:v>
                </c:pt>
                <c:pt idx="6111">
                  <c:v>44369.423298611109</c:v>
                </c:pt>
                <c:pt idx="6112">
                  <c:v>44369.423310185186</c:v>
                </c:pt>
                <c:pt idx="6113">
                  <c:v>44369.423321759263</c:v>
                </c:pt>
                <c:pt idx="6114">
                  <c:v>44369.423333333332</c:v>
                </c:pt>
                <c:pt idx="6115">
                  <c:v>44369.423344907409</c:v>
                </c:pt>
                <c:pt idx="6116">
                  <c:v>44369.423356481479</c:v>
                </c:pt>
                <c:pt idx="6117">
                  <c:v>44369.423368055555</c:v>
                </c:pt>
                <c:pt idx="6118">
                  <c:v>44369.423379629632</c:v>
                </c:pt>
                <c:pt idx="6119">
                  <c:v>44369.423391203702</c:v>
                </c:pt>
                <c:pt idx="6120">
                  <c:v>44369.423402777778</c:v>
                </c:pt>
                <c:pt idx="6121">
                  <c:v>44369.423414351855</c:v>
                </c:pt>
                <c:pt idx="6122">
                  <c:v>44369.423425925925</c:v>
                </c:pt>
                <c:pt idx="6123">
                  <c:v>44369.423437500001</c:v>
                </c:pt>
                <c:pt idx="6124">
                  <c:v>44369.423449074071</c:v>
                </c:pt>
                <c:pt idx="6125">
                  <c:v>44369.423460648148</c:v>
                </c:pt>
                <c:pt idx="6126">
                  <c:v>44369.423472222225</c:v>
                </c:pt>
                <c:pt idx="6127">
                  <c:v>44369.423483796294</c:v>
                </c:pt>
                <c:pt idx="6128">
                  <c:v>44369.423495370371</c:v>
                </c:pt>
                <c:pt idx="6129">
                  <c:v>44369.423506944448</c:v>
                </c:pt>
                <c:pt idx="6130">
                  <c:v>44369.423518518517</c:v>
                </c:pt>
                <c:pt idx="6131">
                  <c:v>44369.423530092594</c:v>
                </c:pt>
                <c:pt idx="6132">
                  <c:v>44369.423541666663</c:v>
                </c:pt>
                <c:pt idx="6133">
                  <c:v>44369.42355324074</c:v>
                </c:pt>
                <c:pt idx="6134">
                  <c:v>44369.423564814817</c:v>
                </c:pt>
                <c:pt idx="6135">
                  <c:v>44369.423576388886</c:v>
                </c:pt>
                <c:pt idx="6136">
                  <c:v>44369.423587962963</c:v>
                </c:pt>
                <c:pt idx="6137">
                  <c:v>44369.42359953704</c:v>
                </c:pt>
                <c:pt idx="6138">
                  <c:v>44369.423611111109</c:v>
                </c:pt>
                <c:pt idx="6139">
                  <c:v>44369.423622685186</c:v>
                </c:pt>
                <c:pt idx="6140">
                  <c:v>44369.423634259256</c:v>
                </c:pt>
                <c:pt idx="6141">
                  <c:v>44369.423645833333</c:v>
                </c:pt>
                <c:pt idx="6142">
                  <c:v>44369.423657407409</c:v>
                </c:pt>
                <c:pt idx="6143">
                  <c:v>44369.423668981479</c:v>
                </c:pt>
                <c:pt idx="6144">
                  <c:v>44369.423680555556</c:v>
                </c:pt>
                <c:pt idx="6145">
                  <c:v>44369.423692129632</c:v>
                </c:pt>
                <c:pt idx="6146">
                  <c:v>44369.423703703702</c:v>
                </c:pt>
                <c:pt idx="6147">
                  <c:v>44369.423715277779</c:v>
                </c:pt>
                <c:pt idx="6148">
                  <c:v>44369.423726851855</c:v>
                </c:pt>
                <c:pt idx="6149">
                  <c:v>44369.423738425925</c:v>
                </c:pt>
                <c:pt idx="6150">
                  <c:v>44369.423750000002</c:v>
                </c:pt>
                <c:pt idx="6151">
                  <c:v>44369.423761574071</c:v>
                </c:pt>
                <c:pt idx="6152">
                  <c:v>44369.423773148148</c:v>
                </c:pt>
                <c:pt idx="6153">
                  <c:v>44369.423784722225</c:v>
                </c:pt>
                <c:pt idx="6154">
                  <c:v>44369.423796296294</c:v>
                </c:pt>
                <c:pt idx="6155">
                  <c:v>44369.423807870371</c:v>
                </c:pt>
                <c:pt idx="6156">
                  <c:v>44369.423819444448</c:v>
                </c:pt>
                <c:pt idx="6157">
                  <c:v>44369.423831018517</c:v>
                </c:pt>
                <c:pt idx="6158">
                  <c:v>44369.423842592594</c:v>
                </c:pt>
                <c:pt idx="6159">
                  <c:v>44369.423854166664</c:v>
                </c:pt>
                <c:pt idx="6160">
                  <c:v>44369.42386574074</c:v>
                </c:pt>
                <c:pt idx="6161">
                  <c:v>44369.423877314817</c:v>
                </c:pt>
                <c:pt idx="6162">
                  <c:v>44369.423888888887</c:v>
                </c:pt>
                <c:pt idx="6163">
                  <c:v>44369.423900462964</c:v>
                </c:pt>
                <c:pt idx="6164">
                  <c:v>44369.42391203704</c:v>
                </c:pt>
                <c:pt idx="6165">
                  <c:v>44369.42392361111</c:v>
                </c:pt>
                <c:pt idx="6166">
                  <c:v>44369.423935185187</c:v>
                </c:pt>
                <c:pt idx="6167">
                  <c:v>44369.423946759256</c:v>
                </c:pt>
                <c:pt idx="6168">
                  <c:v>44369.423958333333</c:v>
                </c:pt>
                <c:pt idx="6169">
                  <c:v>44369.42396990741</c:v>
                </c:pt>
                <c:pt idx="6170">
                  <c:v>44369.423981481479</c:v>
                </c:pt>
                <c:pt idx="6171">
                  <c:v>44369.423993055556</c:v>
                </c:pt>
                <c:pt idx="6172">
                  <c:v>44369.424004629633</c:v>
                </c:pt>
                <c:pt idx="6173">
                  <c:v>44369.424016203702</c:v>
                </c:pt>
                <c:pt idx="6174">
                  <c:v>44369.424027777779</c:v>
                </c:pt>
                <c:pt idx="6175">
                  <c:v>44369.424039351848</c:v>
                </c:pt>
                <c:pt idx="6176">
                  <c:v>44369.424050925925</c:v>
                </c:pt>
                <c:pt idx="6177">
                  <c:v>44369.424062500002</c:v>
                </c:pt>
                <c:pt idx="6178">
                  <c:v>44369.424074074072</c:v>
                </c:pt>
                <c:pt idx="6179">
                  <c:v>44369.424085648148</c:v>
                </c:pt>
                <c:pt idx="6180">
                  <c:v>44369.424097222225</c:v>
                </c:pt>
                <c:pt idx="6181">
                  <c:v>44369.424108796295</c:v>
                </c:pt>
                <c:pt idx="6182">
                  <c:v>44369.424120370371</c:v>
                </c:pt>
                <c:pt idx="6183">
                  <c:v>44369.424131944441</c:v>
                </c:pt>
                <c:pt idx="6184">
                  <c:v>44369.424143518518</c:v>
                </c:pt>
                <c:pt idx="6185">
                  <c:v>44369.424155092594</c:v>
                </c:pt>
                <c:pt idx="6186">
                  <c:v>44369.424166666664</c:v>
                </c:pt>
                <c:pt idx="6187">
                  <c:v>44369.424178240741</c:v>
                </c:pt>
                <c:pt idx="6188">
                  <c:v>44369.424189814818</c:v>
                </c:pt>
                <c:pt idx="6189">
                  <c:v>44369.424201388887</c:v>
                </c:pt>
                <c:pt idx="6190">
                  <c:v>44369.424212962964</c:v>
                </c:pt>
                <c:pt idx="6191">
                  <c:v>44369.424224537041</c:v>
                </c:pt>
                <c:pt idx="6192">
                  <c:v>44369.42423611111</c:v>
                </c:pt>
                <c:pt idx="6193">
                  <c:v>44369.424247685187</c:v>
                </c:pt>
                <c:pt idx="6194">
                  <c:v>44369.424259259256</c:v>
                </c:pt>
                <c:pt idx="6195">
                  <c:v>44369.424270833333</c:v>
                </c:pt>
                <c:pt idx="6196">
                  <c:v>44369.42428240741</c:v>
                </c:pt>
                <c:pt idx="6197">
                  <c:v>44369.424293981479</c:v>
                </c:pt>
                <c:pt idx="6198">
                  <c:v>44369.424305555556</c:v>
                </c:pt>
                <c:pt idx="6199">
                  <c:v>44369.424317129633</c:v>
                </c:pt>
                <c:pt idx="6200">
                  <c:v>44369.424328703702</c:v>
                </c:pt>
                <c:pt idx="6201">
                  <c:v>44369.424340277779</c:v>
                </c:pt>
                <c:pt idx="6202">
                  <c:v>44369.424351851849</c:v>
                </c:pt>
                <c:pt idx="6203">
                  <c:v>44369.424363425926</c:v>
                </c:pt>
                <c:pt idx="6204">
                  <c:v>44369.424375000002</c:v>
                </c:pt>
                <c:pt idx="6205">
                  <c:v>44369.424386574072</c:v>
                </c:pt>
                <c:pt idx="6206">
                  <c:v>44369.424398148149</c:v>
                </c:pt>
                <c:pt idx="6207">
                  <c:v>44369.424409722225</c:v>
                </c:pt>
                <c:pt idx="6208">
                  <c:v>44369.424421296295</c:v>
                </c:pt>
                <c:pt idx="6209">
                  <c:v>44369.424432870372</c:v>
                </c:pt>
                <c:pt idx="6210">
                  <c:v>44369.424444444441</c:v>
                </c:pt>
                <c:pt idx="6211">
                  <c:v>44369.424456018518</c:v>
                </c:pt>
                <c:pt idx="6212">
                  <c:v>44369.424467592595</c:v>
                </c:pt>
                <c:pt idx="6213">
                  <c:v>44369.424479166664</c:v>
                </c:pt>
                <c:pt idx="6214">
                  <c:v>44369.424490740741</c:v>
                </c:pt>
                <c:pt idx="6215">
                  <c:v>44369.424502314818</c:v>
                </c:pt>
                <c:pt idx="6216">
                  <c:v>44369.424513888887</c:v>
                </c:pt>
                <c:pt idx="6217">
                  <c:v>44369.424525462964</c:v>
                </c:pt>
                <c:pt idx="6218">
                  <c:v>44369.424537037034</c:v>
                </c:pt>
                <c:pt idx="6219">
                  <c:v>44369.42454861111</c:v>
                </c:pt>
                <c:pt idx="6220">
                  <c:v>44369.424560185187</c:v>
                </c:pt>
                <c:pt idx="6221">
                  <c:v>44369.424571759257</c:v>
                </c:pt>
                <c:pt idx="6222">
                  <c:v>44369.424583333333</c:v>
                </c:pt>
                <c:pt idx="6223">
                  <c:v>44369.42459490741</c:v>
                </c:pt>
                <c:pt idx="6224">
                  <c:v>44369.42460648148</c:v>
                </c:pt>
                <c:pt idx="6225">
                  <c:v>44369.424618055556</c:v>
                </c:pt>
                <c:pt idx="6226">
                  <c:v>44369.424629629626</c:v>
                </c:pt>
                <c:pt idx="6227">
                  <c:v>44369.424641203703</c:v>
                </c:pt>
                <c:pt idx="6228">
                  <c:v>44369.42465277778</c:v>
                </c:pt>
                <c:pt idx="6229">
                  <c:v>44369.424664351849</c:v>
                </c:pt>
                <c:pt idx="6230">
                  <c:v>44369.424675925926</c:v>
                </c:pt>
                <c:pt idx="6231">
                  <c:v>44369.424687500003</c:v>
                </c:pt>
                <c:pt idx="6232">
                  <c:v>44369.424699074072</c:v>
                </c:pt>
                <c:pt idx="6233">
                  <c:v>44369.424710648149</c:v>
                </c:pt>
                <c:pt idx="6234">
                  <c:v>44369.424722222226</c:v>
                </c:pt>
                <c:pt idx="6235">
                  <c:v>44369.424733796295</c:v>
                </c:pt>
                <c:pt idx="6236">
                  <c:v>44369.424745370372</c:v>
                </c:pt>
                <c:pt idx="6237">
                  <c:v>44369.424756944441</c:v>
                </c:pt>
                <c:pt idx="6238">
                  <c:v>44369.424768518518</c:v>
                </c:pt>
                <c:pt idx="6239">
                  <c:v>44369.424780092595</c:v>
                </c:pt>
                <c:pt idx="6240">
                  <c:v>44369.424791666665</c:v>
                </c:pt>
                <c:pt idx="6241">
                  <c:v>44369.424803240741</c:v>
                </c:pt>
                <c:pt idx="6242">
                  <c:v>44369.424814814818</c:v>
                </c:pt>
                <c:pt idx="6243">
                  <c:v>44369.424826388888</c:v>
                </c:pt>
                <c:pt idx="6244">
                  <c:v>44369.424837962964</c:v>
                </c:pt>
                <c:pt idx="6245">
                  <c:v>44369.424849537034</c:v>
                </c:pt>
                <c:pt idx="6246">
                  <c:v>44369.424861111111</c:v>
                </c:pt>
                <c:pt idx="6247">
                  <c:v>44369.424872685187</c:v>
                </c:pt>
                <c:pt idx="6248">
                  <c:v>44369.424884259257</c:v>
                </c:pt>
                <c:pt idx="6249">
                  <c:v>44369.424895833334</c:v>
                </c:pt>
                <c:pt idx="6250">
                  <c:v>44369.424907407411</c:v>
                </c:pt>
                <c:pt idx="6251">
                  <c:v>44369.42491898148</c:v>
                </c:pt>
                <c:pt idx="6252">
                  <c:v>44369.424930555557</c:v>
                </c:pt>
                <c:pt idx="6253">
                  <c:v>44369.424942129626</c:v>
                </c:pt>
                <c:pt idx="6254">
                  <c:v>44369.424953703703</c:v>
                </c:pt>
                <c:pt idx="6255">
                  <c:v>44369.42496527778</c:v>
                </c:pt>
                <c:pt idx="6256">
                  <c:v>44369.424976851849</c:v>
                </c:pt>
                <c:pt idx="6257">
                  <c:v>44369.424988425926</c:v>
                </c:pt>
                <c:pt idx="6258">
                  <c:v>44369.425000000003</c:v>
                </c:pt>
                <c:pt idx="6259">
                  <c:v>44369.425011574072</c:v>
                </c:pt>
                <c:pt idx="6260">
                  <c:v>44369.425023148149</c:v>
                </c:pt>
                <c:pt idx="6261">
                  <c:v>44369.425034722219</c:v>
                </c:pt>
                <c:pt idx="6262">
                  <c:v>44369.425046296295</c:v>
                </c:pt>
                <c:pt idx="6263">
                  <c:v>44369.425057870372</c:v>
                </c:pt>
                <c:pt idx="6264">
                  <c:v>44369.425069444442</c:v>
                </c:pt>
                <c:pt idx="6265">
                  <c:v>44369.425081018519</c:v>
                </c:pt>
                <c:pt idx="6266">
                  <c:v>44369.425092592595</c:v>
                </c:pt>
                <c:pt idx="6267">
                  <c:v>44369.425104166665</c:v>
                </c:pt>
                <c:pt idx="6268">
                  <c:v>44369.425115740742</c:v>
                </c:pt>
                <c:pt idx="6269">
                  <c:v>44369.425127314818</c:v>
                </c:pt>
                <c:pt idx="6270">
                  <c:v>44369.425138888888</c:v>
                </c:pt>
                <c:pt idx="6271">
                  <c:v>44369.425150462965</c:v>
                </c:pt>
                <c:pt idx="6272">
                  <c:v>44369.425162037034</c:v>
                </c:pt>
                <c:pt idx="6273">
                  <c:v>44369.425173611111</c:v>
                </c:pt>
                <c:pt idx="6274">
                  <c:v>44369.425185185188</c:v>
                </c:pt>
                <c:pt idx="6275">
                  <c:v>44369.425196759257</c:v>
                </c:pt>
                <c:pt idx="6276">
                  <c:v>44369.425208333334</c:v>
                </c:pt>
                <c:pt idx="6277">
                  <c:v>44369.425219907411</c:v>
                </c:pt>
                <c:pt idx="6278">
                  <c:v>44369.42523148148</c:v>
                </c:pt>
                <c:pt idx="6279">
                  <c:v>44369.425243055557</c:v>
                </c:pt>
                <c:pt idx="6280">
                  <c:v>44369.425254629627</c:v>
                </c:pt>
                <c:pt idx="6281">
                  <c:v>44369.425266203703</c:v>
                </c:pt>
                <c:pt idx="6282">
                  <c:v>44369.42527777778</c:v>
                </c:pt>
                <c:pt idx="6283">
                  <c:v>44369.42528935185</c:v>
                </c:pt>
                <c:pt idx="6284">
                  <c:v>44369.425300925926</c:v>
                </c:pt>
                <c:pt idx="6285">
                  <c:v>44369.425312500003</c:v>
                </c:pt>
                <c:pt idx="6286">
                  <c:v>44369.425324074073</c:v>
                </c:pt>
                <c:pt idx="6287">
                  <c:v>44369.425335648149</c:v>
                </c:pt>
                <c:pt idx="6288">
                  <c:v>44369.425347222219</c:v>
                </c:pt>
                <c:pt idx="6289">
                  <c:v>44369.425358796296</c:v>
                </c:pt>
                <c:pt idx="6290">
                  <c:v>44369.425370370373</c:v>
                </c:pt>
                <c:pt idx="6291">
                  <c:v>44369.425381944442</c:v>
                </c:pt>
                <c:pt idx="6292">
                  <c:v>44369.425393518519</c:v>
                </c:pt>
                <c:pt idx="6293">
                  <c:v>44369.425405092596</c:v>
                </c:pt>
                <c:pt idx="6294">
                  <c:v>44369.425416666665</c:v>
                </c:pt>
                <c:pt idx="6295">
                  <c:v>44369.425428240742</c:v>
                </c:pt>
                <c:pt idx="6296">
                  <c:v>44369.425439814811</c:v>
                </c:pt>
                <c:pt idx="6297">
                  <c:v>44369.425451388888</c:v>
                </c:pt>
                <c:pt idx="6298">
                  <c:v>44369.425462962965</c:v>
                </c:pt>
                <c:pt idx="6299">
                  <c:v>44369.425474537034</c:v>
                </c:pt>
                <c:pt idx="6300">
                  <c:v>44369.425486111111</c:v>
                </c:pt>
                <c:pt idx="6301">
                  <c:v>44369.425497685188</c:v>
                </c:pt>
                <c:pt idx="6302">
                  <c:v>44369.425509259258</c:v>
                </c:pt>
                <c:pt idx="6303">
                  <c:v>44369.425520833334</c:v>
                </c:pt>
                <c:pt idx="6304">
                  <c:v>44369.425532407404</c:v>
                </c:pt>
                <c:pt idx="6305">
                  <c:v>44369.425543981481</c:v>
                </c:pt>
                <c:pt idx="6306">
                  <c:v>44369.425555555557</c:v>
                </c:pt>
                <c:pt idx="6307">
                  <c:v>44369.425567129627</c:v>
                </c:pt>
                <c:pt idx="6308">
                  <c:v>44369.425578703704</c:v>
                </c:pt>
                <c:pt idx="6309">
                  <c:v>44369.42559027778</c:v>
                </c:pt>
                <c:pt idx="6310">
                  <c:v>44369.42560185185</c:v>
                </c:pt>
                <c:pt idx="6311">
                  <c:v>44369.425613425927</c:v>
                </c:pt>
                <c:pt idx="6312">
                  <c:v>44369.425625000003</c:v>
                </c:pt>
                <c:pt idx="6313">
                  <c:v>44369.425636574073</c:v>
                </c:pt>
                <c:pt idx="6314">
                  <c:v>44369.42564814815</c:v>
                </c:pt>
                <c:pt idx="6315">
                  <c:v>44369.425659722219</c:v>
                </c:pt>
                <c:pt idx="6316">
                  <c:v>44369.425671296296</c:v>
                </c:pt>
                <c:pt idx="6317">
                  <c:v>44369.425682870373</c:v>
                </c:pt>
                <c:pt idx="6318">
                  <c:v>44369.425694444442</c:v>
                </c:pt>
                <c:pt idx="6319">
                  <c:v>44369.425706018519</c:v>
                </c:pt>
                <c:pt idx="6320">
                  <c:v>44369.425717592596</c:v>
                </c:pt>
                <c:pt idx="6321">
                  <c:v>44369.425729166665</c:v>
                </c:pt>
                <c:pt idx="6322">
                  <c:v>44369.425740740742</c:v>
                </c:pt>
                <c:pt idx="6323">
                  <c:v>44369.425752314812</c:v>
                </c:pt>
                <c:pt idx="6324">
                  <c:v>44369.425763888888</c:v>
                </c:pt>
                <c:pt idx="6325">
                  <c:v>44369.425775462965</c:v>
                </c:pt>
                <c:pt idx="6326">
                  <c:v>44369.425787037035</c:v>
                </c:pt>
                <c:pt idx="6327">
                  <c:v>44369.425798611112</c:v>
                </c:pt>
                <c:pt idx="6328">
                  <c:v>44369.425810185188</c:v>
                </c:pt>
                <c:pt idx="6329">
                  <c:v>44369.425821759258</c:v>
                </c:pt>
                <c:pt idx="6330">
                  <c:v>44369.425833333335</c:v>
                </c:pt>
                <c:pt idx="6331">
                  <c:v>44369.425844907404</c:v>
                </c:pt>
                <c:pt idx="6332">
                  <c:v>44369.425856481481</c:v>
                </c:pt>
                <c:pt idx="6333">
                  <c:v>44369.425868055558</c:v>
                </c:pt>
                <c:pt idx="6334">
                  <c:v>44369.425879629627</c:v>
                </c:pt>
                <c:pt idx="6335">
                  <c:v>44369.425891203704</c:v>
                </c:pt>
                <c:pt idx="6336">
                  <c:v>44369.425902777781</c:v>
                </c:pt>
                <c:pt idx="6337">
                  <c:v>44369.42591435185</c:v>
                </c:pt>
                <c:pt idx="6338">
                  <c:v>44369.425925925927</c:v>
                </c:pt>
                <c:pt idx="6339">
                  <c:v>44369.425937499997</c:v>
                </c:pt>
                <c:pt idx="6340">
                  <c:v>44369.425949074073</c:v>
                </c:pt>
                <c:pt idx="6341">
                  <c:v>44369.42596064815</c:v>
                </c:pt>
                <c:pt idx="6342">
                  <c:v>44369.42597222222</c:v>
                </c:pt>
                <c:pt idx="6343">
                  <c:v>44369.425983796296</c:v>
                </c:pt>
                <c:pt idx="6344">
                  <c:v>44369.425995370373</c:v>
                </c:pt>
                <c:pt idx="6345">
                  <c:v>44369.426006944443</c:v>
                </c:pt>
                <c:pt idx="6346">
                  <c:v>44369.426018518519</c:v>
                </c:pt>
                <c:pt idx="6347">
                  <c:v>44369.426030092596</c:v>
                </c:pt>
                <c:pt idx="6348">
                  <c:v>44369.426041666666</c:v>
                </c:pt>
                <c:pt idx="6349">
                  <c:v>44369.426053240742</c:v>
                </c:pt>
                <c:pt idx="6350">
                  <c:v>44369.426064814812</c:v>
                </c:pt>
                <c:pt idx="6351">
                  <c:v>44369.426076388889</c:v>
                </c:pt>
                <c:pt idx="6352">
                  <c:v>44369.426087962966</c:v>
                </c:pt>
                <c:pt idx="6353">
                  <c:v>44369.426099537035</c:v>
                </c:pt>
                <c:pt idx="6354">
                  <c:v>44369.426111111112</c:v>
                </c:pt>
                <c:pt idx="6355">
                  <c:v>44369.426122685189</c:v>
                </c:pt>
                <c:pt idx="6356">
                  <c:v>44369.426134259258</c:v>
                </c:pt>
                <c:pt idx="6357">
                  <c:v>44369.426145833335</c:v>
                </c:pt>
                <c:pt idx="6358">
                  <c:v>44369.426157407404</c:v>
                </c:pt>
                <c:pt idx="6359">
                  <c:v>44369.426168981481</c:v>
                </c:pt>
                <c:pt idx="6360">
                  <c:v>44369.426180555558</c:v>
                </c:pt>
                <c:pt idx="6361">
                  <c:v>44369.426192129627</c:v>
                </c:pt>
                <c:pt idx="6362">
                  <c:v>44369.426203703704</c:v>
                </c:pt>
                <c:pt idx="6363">
                  <c:v>44369.426215277781</c:v>
                </c:pt>
                <c:pt idx="6364">
                  <c:v>44369.426226851851</c:v>
                </c:pt>
                <c:pt idx="6365">
                  <c:v>44369.426238425927</c:v>
                </c:pt>
                <c:pt idx="6366">
                  <c:v>44369.426249999997</c:v>
                </c:pt>
                <c:pt idx="6367">
                  <c:v>44369.426261574074</c:v>
                </c:pt>
                <c:pt idx="6368">
                  <c:v>44369.42627314815</c:v>
                </c:pt>
                <c:pt idx="6369">
                  <c:v>44369.42628472222</c:v>
                </c:pt>
                <c:pt idx="6370">
                  <c:v>44369.426296296297</c:v>
                </c:pt>
                <c:pt idx="6371">
                  <c:v>44369.426307870373</c:v>
                </c:pt>
                <c:pt idx="6372">
                  <c:v>44369.426319444443</c:v>
                </c:pt>
                <c:pt idx="6373">
                  <c:v>44369.42633101852</c:v>
                </c:pt>
                <c:pt idx="6374">
                  <c:v>44369.426342592589</c:v>
                </c:pt>
                <c:pt idx="6375">
                  <c:v>44369.426354166666</c:v>
                </c:pt>
                <c:pt idx="6376">
                  <c:v>44369.426365740743</c:v>
                </c:pt>
                <c:pt idx="6377">
                  <c:v>44369.426377314812</c:v>
                </c:pt>
                <c:pt idx="6378">
                  <c:v>44369.426388888889</c:v>
                </c:pt>
                <c:pt idx="6379">
                  <c:v>44369.426400462966</c:v>
                </c:pt>
                <c:pt idx="6380">
                  <c:v>44369.426412037035</c:v>
                </c:pt>
                <c:pt idx="6381">
                  <c:v>44369.426423611112</c:v>
                </c:pt>
                <c:pt idx="6382">
                  <c:v>44369.426435185182</c:v>
                </c:pt>
                <c:pt idx="6383">
                  <c:v>44369.426446759258</c:v>
                </c:pt>
                <c:pt idx="6384">
                  <c:v>44369.426458333335</c:v>
                </c:pt>
                <c:pt idx="6385">
                  <c:v>44369.426469907405</c:v>
                </c:pt>
                <c:pt idx="6386">
                  <c:v>44369.426481481481</c:v>
                </c:pt>
                <c:pt idx="6387">
                  <c:v>44369.426493055558</c:v>
                </c:pt>
                <c:pt idx="6388">
                  <c:v>44369.426504629628</c:v>
                </c:pt>
                <c:pt idx="6389">
                  <c:v>44369.426516203705</c:v>
                </c:pt>
                <c:pt idx="6390">
                  <c:v>44369.426527777781</c:v>
                </c:pt>
                <c:pt idx="6391">
                  <c:v>44369.426539351851</c:v>
                </c:pt>
                <c:pt idx="6392">
                  <c:v>44369.426550925928</c:v>
                </c:pt>
                <c:pt idx="6393">
                  <c:v>44369.426562499997</c:v>
                </c:pt>
                <c:pt idx="6394">
                  <c:v>44369.426574074074</c:v>
                </c:pt>
                <c:pt idx="6395">
                  <c:v>44369.426585648151</c:v>
                </c:pt>
                <c:pt idx="6396">
                  <c:v>44369.42659722222</c:v>
                </c:pt>
                <c:pt idx="6397">
                  <c:v>44369.426608796297</c:v>
                </c:pt>
                <c:pt idx="6398">
                  <c:v>44369.426620370374</c:v>
                </c:pt>
                <c:pt idx="6399">
                  <c:v>44369.426631944443</c:v>
                </c:pt>
                <c:pt idx="6400">
                  <c:v>44369.42664351852</c:v>
                </c:pt>
                <c:pt idx="6401">
                  <c:v>44369.426655092589</c:v>
                </c:pt>
                <c:pt idx="6402">
                  <c:v>44369.426666666666</c:v>
                </c:pt>
                <c:pt idx="6403">
                  <c:v>44369.426678240743</c:v>
                </c:pt>
                <c:pt idx="6404">
                  <c:v>44369.426689814813</c:v>
                </c:pt>
                <c:pt idx="6405">
                  <c:v>44369.426701388889</c:v>
                </c:pt>
                <c:pt idx="6406">
                  <c:v>44369.426712962966</c:v>
                </c:pt>
                <c:pt idx="6407">
                  <c:v>44369.426724537036</c:v>
                </c:pt>
                <c:pt idx="6408">
                  <c:v>44369.426736111112</c:v>
                </c:pt>
                <c:pt idx="6409">
                  <c:v>44369.426747685182</c:v>
                </c:pt>
                <c:pt idx="6410">
                  <c:v>44369.426759259259</c:v>
                </c:pt>
                <c:pt idx="6411">
                  <c:v>44369.426770833335</c:v>
                </c:pt>
                <c:pt idx="6412">
                  <c:v>44369.426782407405</c:v>
                </c:pt>
                <c:pt idx="6413">
                  <c:v>44369.426793981482</c:v>
                </c:pt>
                <c:pt idx="6414">
                  <c:v>44369.426805555559</c:v>
                </c:pt>
                <c:pt idx="6415">
                  <c:v>44369.426817129628</c:v>
                </c:pt>
                <c:pt idx="6416">
                  <c:v>44369.426828703705</c:v>
                </c:pt>
                <c:pt idx="6417">
                  <c:v>44369.426840277774</c:v>
                </c:pt>
                <c:pt idx="6418">
                  <c:v>44369.426851851851</c:v>
                </c:pt>
                <c:pt idx="6419">
                  <c:v>44369.426863425928</c:v>
                </c:pt>
                <c:pt idx="6420">
                  <c:v>44369.426874999997</c:v>
                </c:pt>
                <c:pt idx="6421">
                  <c:v>44369.426886574074</c:v>
                </c:pt>
                <c:pt idx="6422">
                  <c:v>44369.426898148151</c:v>
                </c:pt>
                <c:pt idx="6423">
                  <c:v>44369.42690972222</c:v>
                </c:pt>
                <c:pt idx="6424">
                  <c:v>44369.426921296297</c:v>
                </c:pt>
                <c:pt idx="6425">
                  <c:v>44369.426932870374</c:v>
                </c:pt>
                <c:pt idx="6426">
                  <c:v>44369.426944444444</c:v>
                </c:pt>
                <c:pt idx="6427">
                  <c:v>44369.42695601852</c:v>
                </c:pt>
                <c:pt idx="6428">
                  <c:v>44369.42696759259</c:v>
                </c:pt>
                <c:pt idx="6429">
                  <c:v>44369.426979166667</c:v>
                </c:pt>
                <c:pt idx="6430">
                  <c:v>44369.426990740743</c:v>
                </c:pt>
                <c:pt idx="6431">
                  <c:v>44369.427002314813</c:v>
                </c:pt>
                <c:pt idx="6432">
                  <c:v>44369.42701388889</c:v>
                </c:pt>
                <c:pt idx="6433">
                  <c:v>44369.427025462966</c:v>
                </c:pt>
                <c:pt idx="6434">
                  <c:v>44369.427037037036</c:v>
                </c:pt>
                <c:pt idx="6435">
                  <c:v>44369.427048611113</c:v>
                </c:pt>
                <c:pt idx="6436">
                  <c:v>44369.427060185182</c:v>
                </c:pt>
                <c:pt idx="6437">
                  <c:v>44369.427071759259</c:v>
                </c:pt>
                <c:pt idx="6438">
                  <c:v>44369.427083333336</c:v>
                </c:pt>
                <c:pt idx="6439">
                  <c:v>44369.427094907405</c:v>
                </c:pt>
                <c:pt idx="6440">
                  <c:v>44369.427106481482</c:v>
                </c:pt>
                <c:pt idx="6441">
                  <c:v>44369.427118055559</c:v>
                </c:pt>
                <c:pt idx="6442">
                  <c:v>44369.427129629628</c:v>
                </c:pt>
                <c:pt idx="6443">
                  <c:v>44369.427141203705</c:v>
                </c:pt>
                <c:pt idx="6444">
                  <c:v>44369.427152777775</c:v>
                </c:pt>
                <c:pt idx="6445">
                  <c:v>44369.427164351851</c:v>
                </c:pt>
                <c:pt idx="6446">
                  <c:v>44369.427175925928</c:v>
                </c:pt>
                <c:pt idx="6447">
                  <c:v>44369.427187499998</c:v>
                </c:pt>
                <c:pt idx="6448">
                  <c:v>44369.427199074074</c:v>
                </c:pt>
                <c:pt idx="6449">
                  <c:v>44369.427210648151</c:v>
                </c:pt>
                <c:pt idx="6450">
                  <c:v>44369.427222222221</c:v>
                </c:pt>
                <c:pt idx="6451">
                  <c:v>44369.427233796298</c:v>
                </c:pt>
                <c:pt idx="6452">
                  <c:v>44369.427245370367</c:v>
                </c:pt>
                <c:pt idx="6453">
                  <c:v>44369.427256944444</c:v>
                </c:pt>
                <c:pt idx="6454">
                  <c:v>44369.427268518521</c:v>
                </c:pt>
                <c:pt idx="6455">
                  <c:v>44369.42728009259</c:v>
                </c:pt>
                <c:pt idx="6456">
                  <c:v>44369.427291666667</c:v>
                </c:pt>
                <c:pt idx="6457">
                  <c:v>44369.427303240744</c:v>
                </c:pt>
                <c:pt idx="6458">
                  <c:v>44369.427314814813</c:v>
                </c:pt>
                <c:pt idx="6459">
                  <c:v>44369.42732638889</c:v>
                </c:pt>
                <c:pt idx="6460">
                  <c:v>44369.427337962959</c:v>
                </c:pt>
                <c:pt idx="6461">
                  <c:v>44369.427349537036</c:v>
                </c:pt>
                <c:pt idx="6462">
                  <c:v>44369.427361111113</c:v>
                </c:pt>
                <c:pt idx="6463">
                  <c:v>44369.427372685182</c:v>
                </c:pt>
                <c:pt idx="6464">
                  <c:v>44369.427384259259</c:v>
                </c:pt>
                <c:pt idx="6465">
                  <c:v>44369.427395833336</c:v>
                </c:pt>
                <c:pt idx="6466">
                  <c:v>44369.427407407406</c:v>
                </c:pt>
                <c:pt idx="6467">
                  <c:v>44369.427418981482</c:v>
                </c:pt>
                <c:pt idx="6468">
                  <c:v>44369.427430555559</c:v>
                </c:pt>
                <c:pt idx="6469">
                  <c:v>44369.427442129629</c:v>
                </c:pt>
                <c:pt idx="6470">
                  <c:v>44369.427453703705</c:v>
                </c:pt>
                <c:pt idx="6471">
                  <c:v>44369.427465277775</c:v>
                </c:pt>
                <c:pt idx="6472">
                  <c:v>44369.427476851852</c:v>
                </c:pt>
                <c:pt idx="6473">
                  <c:v>44369.427488425928</c:v>
                </c:pt>
                <c:pt idx="6474">
                  <c:v>44369.427499999998</c:v>
                </c:pt>
                <c:pt idx="6475">
                  <c:v>44369.427511574075</c:v>
                </c:pt>
                <c:pt idx="6476">
                  <c:v>44369.427523148152</c:v>
                </c:pt>
                <c:pt idx="6477">
                  <c:v>44369.427534722221</c:v>
                </c:pt>
                <c:pt idx="6478">
                  <c:v>44369.427546296298</c:v>
                </c:pt>
                <c:pt idx="6479">
                  <c:v>44369.427557870367</c:v>
                </c:pt>
                <c:pt idx="6480">
                  <c:v>44369.427569444444</c:v>
                </c:pt>
                <c:pt idx="6481">
                  <c:v>44369.427581018521</c:v>
                </c:pt>
                <c:pt idx="6482">
                  <c:v>44369.42759259259</c:v>
                </c:pt>
                <c:pt idx="6483">
                  <c:v>44369.427604166667</c:v>
                </c:pt>
                <c:pt idx="6484">
                  <c:v>44369.427615740744</c:v>
                </c:pt>
                <c:pt idx="6485">
                  <c:v>44369.427627314813</c:v>
                </c:pt>
                <c:pt idx="6486">
                  <c:v>44369.42763888889</c:v>
                </c:pt>
                <c:pt idx="6487">
                  <c:v>44369.42765046296</c:v>
                </c:pt>
                <c:pt idx="6488">
                  <c:v>44369.427662037036</c:v>
                </c:pt>
                <c:pt idx="6489">
                  <c:v>44369.427673611113</c:v>
                </c:pt>
                <c:pt idx="6490">
                  <c:v>44369.427685185183</c:v>
                </c:pt>
                <c:pt idx="6491">
                  <c:v>44369.42769675926</c:v>
                </c:pt>
                <c:pt idx="6492">
                  <c:v>44369.427708333336</c:v>
                </c:pt>
                <c:pt idx="6493">
                  <c:v>44369.427719907406</c:v>
                </c:pt>
                <c:pt idx="6494">
                  <c:v>44369.427731481483</c:v>
                </c:pt>
                <c:pt idx="6495">
                  <c:v>44369.427743055552</c:v>
                </c:pt>
                <c:pt idx="6496">
                  <c:v>44369.427754629629</c:v>
                </c:pt>
                <c:pt idx="6497">
                  <c:v>44369.427766203706</c:v>
                </c:pt>
                <c:pt idx="6498">
                  <c:v>44369.427777777775</c:v>
                </c:pt>
                <c:pt idx="6499">
                  <c:v>44369.427789351852</c:v>
                </c:pt>
                <c:pt idx="6500">
                  <c:v>44369.427800925929</c:v>
                </c:pt>
                <c:pt idx="6501">
                  <c:v>44369.427812499998</c:v>
                </c:pt>
                <c:pt idx="6502">
                  <c:v>44369.427824074075</c:v>
                </c:pt>
                <c:pt idx="6503">
                  <c:v>44369.427835648145</c:v>
                </c:pt>
                <c:pt idx="6504">
                  <c:v>44369.427847222221</c:v>
                </c:pt>
                <c:pt idx="6505">
                  <c:v>44369.427858796298</c:v>
                </c:pt>
                <c:pt idx="6506">
                  <c:v>44369.427870370368</c:v>
                </c:pt>
                <c:pt idx="6507">
                  <c:v>44369.427881944444</c:v>
                </c:pt>
                <c:pt idx="6508">
                  <c:v>44369.427893518521</c:v>
                </c:pt>
                <c:pt idx="6509">
                  <c:v>44369.427905092591</c:v>
                </c:pt>
                <c:pt idx="6510">
                  <c:v>44369.427916666667</c:v>
                </c:pt>
                <c:pt idx="6511">
                  <c:v>44369.427928240744</c:v>
                </c:pt>
                <c:pt idx="6512">
                  <c:v>44369.427939814814</c:v>
                </c:pt>
                <c:pt idx="6513">
                  <c:v>44369.427951388891</c:v>
                </c:pt>
                <c:pt idx="6514">
                  <c:v>44369.42796296296</c:v>
                </c:pt>
                <c:pt idx="6515">
                  <c:v>44369.427974537037</c:v>
                </c:pt>
                <c:pt idx="6516">
                  <c:v>44369.427986111114</c:v>
                </c:pt>
                <c:pt idx="6517">
                  <c:v>44369.427997685183</c:v>
                </c:pt>
                <c:pt idx="6518">
                  <c:v>44369.42800925926</c:v>
                </c:pt>
                <c:pt idx="6519">
                  <c:v>44369.428020833337</c:v>
                </c:pt>
                <c:pt idx="6520">
                  <c:v>44369.428032407406</c:v>
                </c:pt>
                <c:pt idx="6521">
                  <c:v>44369.428043981483</c:v>
                </c:pt>
                <c:pt idx="6522">
                  <c:v>44369.428055555552</c:v>
                </c:pt>
                <c:pt idx="6523">
                  <c:v>44369.428067129629</c:v>
                </c:pt>
                <c:pt idx="6524">
                  <c:v>44369.428078703706</c:v>
                </c:pt>
                <c:pt idx="6525">
                  <c:v>44369.428090277775</c:v>
                </c:pt>
                <c:pt idx="6526">
                  <c:v>44369.428101851852</c:v>
                </c:pt>
                <c:pt idx="6527">
                  <c:v>44369.428113425929</c:v>
                </c:pt>
                <c:pt idx="6528">
                  <c:v>44369.428124999999</c:v>
                </c:pt>
                <c:pt idx="6529">
                  <c:v>44369.428136574075</c:v>
                </c:pt>
                <c:pt idx="6530">
                  <c:v>44369.428148148145</c:v>
                </c:pt>
                <c:pt idx="6531">
                  <c:v>44369.428159722222</c:v>
                </c:pt>
                <c:pt idx="6532">
                  <c:v>44369.428171296298</c:v>
                </c:pt>
                <c:pt idx="6533">
                  <c:v>44369.428182870368</c:v>
                </c:pt>
                <c:pt idx="6534">
                  <c:v>44369.428194444445</c:v>
                </c:pt>
                <c:pt idx="6535">
                  <c:v>44369.428206018521</c:v>
                </c:pt>
                <c:pt idx="6536">
                  <c:v>44369.428217592591</c:v>
                </c:pt>
                <c:pt idx="6537">
                  <c:v>44369.428229166668</c:v>
                </c:pt>
                <c:pt idx="6538">
                  <c:v>44369.428240740737</c:v>
                </c:pt>
                <c:pt idx="6539">
                  <c:v>44369.428252314814</c:v>
                </c:pt>
                <c:pt idx="6540">
                  <c:v>44369.428263888891</c:v>
                </c:pt>
                <c:pt idx="6541">
                  <c:v>44369.42827546296</c:v>
                </c:pt>
                <c:pt idx="6542">
                  <c:v>44369.428287037037</c:v>
                </c:pt>
                <c:pt idx="6543">
                  <c:v>44369.428298611114</c:v>
                </c:pt>
                <c:pt idx="6544">
                  <c:v>44369.428310185183</c:v>
                </c:pt>
                <c:pt idx="6545">
                  <c:v>44369.42832175926</c:v>
                </c:pt>
                <c:pt idx="6546">
                  <c:v>44369.428333333337</c:v>
                </c:pt>
                <c:pt idx="6547">
                  <c:v>44369.428344907406</c:v>
                </c:pt>
                <c:pt idx="6548">
                  <c:v>44369.428356481483</c:v>
                </c:pt>
                <c:pt idx="6549">
                  <c:v>44369.428368055553</c:v>
                </c:pt>
                <c:pt idx="6550">
                  <c:v>44369.428379629629</c:v>
                </c:pt>
                <c:pt idx="6551">
                  <c:v>44369.428391203706</c:v>
                </c:pt>
                <c:pt idx="6552">
                  <c:v>44369.428402777776</c:v>
                </c:pt>
                <c:pt idx="6553">
                  <c:v>44369.428414351853</c:v>
                </c:pt>
                <c:pt idx="6554">
                  <c:v>44369.428425925929</c:v>
                </c:pt>
                <c:pt idx="6555">
                  <c:v>44369.428437499999</c:v>
                </c:pt>
                <c:pt idx="6556">
                  <c:v>44369.428449074076</c:v>
                </c:pt>
                <c:pt idx="6557">
                  <c:v>44369.428460648145</c:v>
                </c:pt>
                <c:pt idx="6558">
                  <c:v>44369.428472222222</c:v>
                </c:pt>
                <c:pt idx="6559">
                  <c:v>44369.428483796299</c:v>
                </c:pt>
                <c:pt idx="6560">
                  <c:v>44369.428495370368</c:v>
                </c:pt>
                <c:pt idx="6561">
                  <c:v>44369.428506944445</c:v>
                </c:pt>
                <c:pt idx="6562">
                  <c:v>44369.428518518522</c:v>
                </c:pt>
                <c:pt idx="6563">
                  <c:v>44369.428530092591</c:v>
                </c:pt>
                <c:pt idx="6564">
                  <c:v>44369.428541666668</c:v>
                </c:pt>
                <c:pt idx="6565">
                  <c:v>44369.428553240738</c:v>
                </c:pt>
                <c:pt idx="6566">
                  <c:v>44369.428564814814</c:v>
                </c:pt>
                <c:pt idx="6567">
                  <c:v>44369.428576388891</c:v>
                </c:pt>
                <c:pt idx="6568">
                  <c:v>44369.428587962961</c:v>
                </c:pt>
                <c:pt idx="6569">
                  <c:v>44369.428599537037</c:v>
                </c:pt>
                <c:pt idx="6570">
                  <c:v>44369.428611111114</c:v>
                </c:pt>
                <c:pt idx="6571">
                  <c:v>44369.428622685184</c:v>
                </c:pt>
                <c:pt idx="6572">
                  <c:v>44369.42863425926</c:v>
                </c:pt>
                <c:pt idx="6573">
                  <c:v>44369.42864583333</c:v>
                </c:pt>
                <c:pt idx="6574">
                  <c:v>44369.428657407407</c:v>
                </c:pt>
                <c:pt idx="6575">
                  <c:v>44369.428668981483</c:v>
                </c:pt>
                <c:pt idx="6576">
                  <c:v>44369.428680555553</c:v>
                </c:pt>
                <c:pt idx="6577">
                  <c:v>44369.42869212963</c:v>
                </c:pt>
                <c:pt idx="6578">
                  <c:v>44369.428703703707</c:v>
                </c:pt>
                <c:pt idx="6579">
                  <c:v>44369.428715277776</c:v>
                </c:pt>
                <c:pt idx="6580">
                  <c:v>44369.428726851853</c:v>
                </c:pt>
                <c:pt idx="6581">
                  <c:v>44369.428738425922</c:v>
                </c:pt>
                <c:pt idx="6582">
                  <c:v>44369.428749999999</c:v>
                </c:pt>
                <c:pt idx="6583">
                  <c:v>44369.428761574076</c:v>
                </c:pt>
                <c:pt idx="6584">
                  <c:v>44369.428773148145</c:v>
                </c:pt>
                <c:pt idx="6585">
                  <c:v>44369.428784722222</c:v>
                </c:pt>
                <c:pt idx="6586">
                  <c:v>44369.428796296299</c:v>
                </c:pt>
                <c:pt idx="6587">
                  <c:v>44369.428807870368</c:v>
                </c:pt>
                <c:pt idx="6588">
                  <c:v>44369.428819444445</c:v>
                </c:pt>
                <c:pt idx="6589">
                  <c:v>44369.428831018522</c:v>
                </c:pt>
                <c:pt idx="6590">
                  <c:v>44369.428842592592</c:v>
                </c:pt>
                <c:pt idx="6591">
                  <c:v>44369.428854166668</c:v>
                </c:pt>
                <c:pt idx="6592">
                  <c:v>44369.428865740738</c:v>
                </c:pt>
                <c:pt idx="6593">
                  <c:v>44369.428877314815</c:v>
                </c:pt>
                <c:pt idx="6594">
                  <c:v>44369.428888888891</c:v>
                </c:pt>
                <c:pt idx="6595">
                  <c:v>44369.428900462961</c:v>
                </c:pt>
                <c:pt idx="6596">
                  <c:v>44369.428912037038</c:v>
                </c:pt>
                <c:pt idx="6597">
                  <c:v>44369.428923611114</c:v>
                </c:pt>
                <c:pt idx="6598">
                  <c:v>44369.428935185184</c:v>
                </c:pt>
                <c:pt idx="6599">
                  <c:v>44369.428946759261</c:v>
                </c:pt>
                <c:pt idx="6600">
                  <c:v>44369.42895833333</c:v>
                </c:pt>
                <c:pt idx="6601">
                  <c:v>44369.428969907407</c:v>
                </c:pt>
                <c:pt idx="6602">
                  <c:v>44369.428981481484</c:v>
                </c:pt>
                <c:pt idx="6603">
                  <c:v>44369.428993055553</c:v>
                </c:pt>
                <c:pt idx="6604">
                  <c:v>44369.42900462963</c:v>
                </c:pt>
                <c:pt idx="6605">
                  <c:v>44369.429016203707</c:v>
                </c:pt>
                <c:pt idx="6606">
                  <c:v>44369.429027777776</c:v>
                </c:pt>
                <c:pt idx="6607">
                  <c:v>44369.429039351853</c:v>
                </c:pt>
                <c:pt idx="6608">
                  <c:v>44369.429050925923</c:v>
                </c:pt>
                <c:pt idx="6609">
                  <c:v>44369.429062499999</c:v>
                </c:pt>
                <c:pt idx="6610">
                  <c:v>44369.429074074076</c:v>
                </c:pt>
                <c:pt idx="6611">
                  <c:v>44369.429085648146</c:v>
                </c:pt>
                <c:pt idx="6612">
                  <c:v>44369.429097222222</c:v>
                </c:pt>
                <c:pt idx="6613">
                  <c:v>44369.429108796299</c:v>
                </c:pt>
                <c:pt idx="6614">
                  <c:v>44369.429120370369</c:v>
                </c:pt>
                <c:pt idx="6615">
                  <c:v>44369.429131944446</c:v>
                </c:pt>
                <c:pt idx="6616">
                  <c:v>44369.429143518515</c:v>
                </c:pt>
                <c:pt idx="6617">
                  <c:v>44369.429155092592</c:v>
                </c:pt>
                <c:pt idx="6618">
                  <c:v>44369.429166666669</c:v>
                </c:pt>
                <c:pt idx="6619">
                  <c:v>44369.429178240738</c:v>
                </c:pt>
                <c:pt idx="6620">
                  <c:v>44369.429189814815</c:v>
                </c:pt>
                <c:pt idx="6621">
                  <c:v>44369.429201388892</c:v>
                </c:pt>
                <c:pt idx="6622">
                  <c:v>44369.429212962961</c:v>
                </c:pt>
                <c:pt idx="6623">
                  <c:v>44369.429224537038</c:v>
                </c:pt>
                <c:pt idx="6624">
                  <c:v>44369.429236111115</c:v>
                </c:pt>
                <c:pt idx="6625">
                  <c:v>44369.429247685184</c:v>
                </c:pt>
                <c:pt idx="6626">
                  <c:v>44369.429259259261</c:v>
                </c:pt>
                <c:pt idx="6627">
                  <c:v>44369.429270833331</c:v>
                </c:pt>
                <c:pt idx="6628">
                  <c:v>44369.429282407407</c:v>
                </c:pt>
                <c:pt idx="6629">
                  <c:v>44369.429293981484</c:v>
                </c:pt>
                <c:pt idx="6630">
                  <c:v>44369.429305555554</c:v>
                </c:pt>
                <c:pt idx="6631">
                  <c:v>44369.42931712963</c:v>
                </c:pt>
                <c:pt idx="6632">
                  <c:v>44369.429328703707</c:v>
                </c:pt>
                <c:pt idx="6633">
                  <c:v>44369.429340277777</c:v>
                </c:pt>
                <c:pt idx="6634">
                  <c:v>44369.429351851853</c:v>
                </c:pt>
                <c:pt idx="6635">
                  <c:v>44369.429363425923</c:v>
                </c:pt>
                <c:pt idx="6636">
                  <c:v>44369.429375</c:v>
                </c:pt>
                <c:pt idx="6637">
                  <c:v>44369.429386574076</c:v>
                </c:pt>
                <c:pt idx="6638">
                  <c:v>44369.429398148146</c:v>
                </c:pt>
                <c:pt idx="6639">
                  <c:v>44369.429409722223</c:v>
                </c:pt>
                <c:pt idx="6640">
                  <c:v>44369.4294212963</c:v>
                </c:pt>
                <c:pt idx="6641">
                  <c:v>44369.429432870369</c:v>
                </c:pt>
                <c:pt idx="6642">
                  <c:v>44369.429444444446</c:v>
                </c:pt>
                <c:pt idx="6643">
                  <c:v>44369.429456018515</c:v>
                </c:pt>
                <c:pt idx="6644">
                  <c:v>44369.429467592592</c:v>
                </c:pt>
                <c:pt idx="6645">
                  <c:v>44369.429479166669</c:v>
                </c:pt>
                <c:pt idx="6646">
                  <c:v>44369.429490740738</c:v>
                </c:pt>
                <c:pt idx="6647">
                  <c:v>44369.429502314815</c:v>
                </c:pt>
                <c:pt idx="6648">
                  <c:v>44369.429513888892</c:v>
                </c:pt>
                <c:pt idx="6649">
                  <c:v>44369.429525462961</c:v>
                </c:pt>
                <c:pt idx="6650">
                  <c:v>44369.429537037038</c:v>
                </c:pt>
                <c:pt idx="6651">
                  <c:v>44369.429548611108</c:v>
                </c:pt>
                <c:pt idx="6652">
                  <c:v>44369.429560185185</c:v>
                </c:pt>
                <c:pt idx="6653">
                  <c:v>44369.429571759261</c:v>
                </c:pt>
                <c:pt idx="6654">
                  <c:v>44369.429583333331</c:v>
                </c:pt>
                <c:pt idx="6655">
                  <c:v>44369.429594907408</c:v>
                </c:pt>
                <c:pt idx="6656">
                  <c:v>44369.429606481484</c:v>
                </c:pt>
                <c:pt idx="6657">
                  <c:v>44369.429618055554</c:v>
                </c:pt>
                <c:pt idx="6658">
                  <c:v>44369.429629629631</c:v>
                </c:pt>
                <c:pt idx="6659">
                  <c:v>44369.4296412037</c:v>
                </c:pt>
                <c:pt idx="6660">
                  <c:v>44369.429652777777</c:v>
                </c:pt>
                <c:pt idx="6661">
                  <c:v>44369.429664351854</c:v>
                </c:pt>
                <c:pt idx="6662">
                  <c:v>44369.429675925923</c:v>
                </c:pt>
                <c:pt idx="6663">
                  <c:v>44369.4296875</c:v>
                </c:pt>
                <c:pt idx="6664">
                  <c:v>44369.429699074077</c:v>
                </c:pt>
                <c:pt idx="6665">
                  <c:v>44369.429710648146</c:v>
                </c:pt>
                <c:pt idx="6666">
                  <c:v>44369.429722222223</c:v>
                </c:pt>
                <c:pt idx="6667">
                  <c:v>44369.4297337963</c:v>
                </c:pt>
                <c:pt idx="6668">
                  <c:v>44369.429745370369</c:v>
                </c:pt>
                <c:pt idx="6669">
                  <c:v>44369.429756944446</c:v>
                </c:pt>
                <c:pt idx="6670">
                  <c:v>44369.429768518516</c:v>
                </c:pt>
                <c:pt idx="6671">
                  <c:v>44369.429780092592</c:v>
                </c:pt>
                <c:pt idx="6672">
                  <c:v>44369.429791666669</c:v>
                </c:pt>
                <c:pt idx="6673">
                  <c:v>44369.429803240739</c:v>
                </c:pt>
                <c:pt idx="6674">
                  <c:v>44369.429814814815</c:v>
                </c:pt>
                <c:pt idx="6675">
                  <c:v>44369.429826388892</c:v>
                </c:pt>
                <c:pt idx="6676">
                  <c:v>44369.429837962962</c:v>
                </c:pt>
                <c:pt idx="6677">
                  <c:v>44369.429849537039</c:v>
                </c:pt>
                <c:pt idx="6678">
                  <c:v>44369.429861111108</c:v>
                </c:pt>
                <c:pt idx="6679">
                  <c:v>44369.429872685185</c:v>
                </c:pt>
                <c:pt idx="6680">
                  <c:v>44369.429884259262</c:v>
                </c:pt>
                <c:pt idx="6681">
                  <c:v>44369.429895833331</c:v>
                </c:pt>
                <c:pt idx="6682">
                  <c:v>44369.429907407408</c:v>
                </c:pt>
                <c:pt idx="6683">
                  <c:v>44369.429918981485</c:v>
                </c:pt>
                <c:pt idx="6684">
                  <c:v>44369.429930555554</c:v>
                </c:pt>
                <c:pt idx="6685">
                  <c:v>44369.429942129631</c:v>
                </c:pt>
                <c:pt idx="6686">
                  <c:v>44369.4299537037</c:v>
                </c:pt>
                <c:pt idx="6687">
                  <c:v>44369.429965277777</c:v>
                </c:pt>
                <c:pt idx="6688">
                  <c:v>44369.429976851854</c:v>
                </c:pt>
                <c:pt idx="6689">
                  <c:v>44369.429988425924</c:v>
                </c:pt>
                <c:pt idx="6690">
                  <c:v>44369.43</c:v>
                </c:pt>
                <c:pt idx="6691">
                  <c:v>44369.430011574077</c:v>
                </c:pt>
                <c:pt idx="6692">
                  <c:v>44369.430023148147</c:v>
                </c:pt>
                <c:pt idx="6693">
                  <c:v>44369.430034722223</c:v>
                </c:pt>
                <c:pt idx="6694">
                  <c:v>44369.430046296293</c:v>
                </c:pt>
                <c:pt idx="6695">
                  <c:v>44369.43005787037</c:v>
                </c:pt>
                <c:pt idx="6696">
                  <c:v>44369.430069444446</c:v>
                </c:pt>
                <c:pt idx="6697">
                  <c:v>44369.430081018516</c:v>
                </c:pt>
                <c:pt idx="6698">
                  <c:v>44369.430092592593</c:v>
                </c:pt>
                <c:pt idx="6699">
                  <c:v>44369.430104166669</c:v>
                </c:pt>
                <c:pt idx="6700">
                  <c:v>44369.430115740739</c:v>
                </c:pt>
                <c:pt idx="6701">
                  <c:v>44369.430127314816</c:v>
                </c:pt>
                <c:pt idx="6702">
                  <c:v>44369.430138888885</c:v>
                </c:pt>
                <c:pt idx="6703">
                  <c:v>44369.430150462962</c:v>
                </c:pt>
                <c:pt idx="6704">
                  <c:v>44369.430162037039</c:v>
                </c:pt>
                <c:pt idx="6705">
                  <c:v>44369.430173611108</c:v>
                </c:pt>
                <c:pt idx="6706">
                  <c:v>44369.430185185185</c:v>
                </c:pt>
                <c:pt idx="6707">
                  <c:v>44369.430196759262</c:v>
                </c:pt>
                <c:pt idx="6708">
                  <c:v>44369.430208333331</c:v>
                </c:pt>
                <c:pt idx="6709">
                  <c:v>44369.430219907408</c:v>
                </c:pt>
                <c:pt idx="6710">
                  <c:v>44369.430231481485</c:v>
                </c:pt>
                <c:pt idx="6711">
                  <c:v>44369.430243055554</c:v>
                </c:pt>
                <c:pt idx="6712">
                  <c:v>44369.430254629631</c:v>
                </c:pt>
                <c:pt idx="6713">
                  <c:v>44369.430266203701</c:v>
                </c:pt>
                <c:pt idx="6714">
                  <c:v>44369.430277777778</c:v>
                </c:pt>
                <c:pt idx="6715">
                  <c:v>44369.430289351854</c:v>
                </c:pt>
                <c:pt idx="6716">
                  <c:v>44369.430300925924</c:v>
                </c:pt>
                <c:pt idx="6717">
                  <c:v>44369.430312500001</c:v>
                </c:pt>
                <c:pt idx="6718">
                  <c:v>44369.430324074077</c:v>
                </c:pt>
                <c:pt idx="6719">
                  <c:v>44369.430335648147</c:v>
                </c:pt>
                <c:pt idx="6720">
                  <c:v>44369.430347222224</c:v>
                </c:pt>
                <c:pt idx="6721">
                  <c:v>44369.430358796293</c:v>
                </c:pt>
                <c:pt idx="6722">
                  <c:v>44369.43037037037</c:v>
                </c:pt>
                <c:pt idx="6723">
                  <c:v>44369.430381944447</c:v>
                </c:pt>
                <c:pt idx="6724">
                  <c:v>44369.430393518516</c:v>
                </c:pt>
                <c:pt idx="6725">
                  <c:v>44369.430405092593</c:v>
                </c:pt>
                <c:pt idx="6726">
                  <c:v>44369.43041666667</c:v>
                </c:pt>
                <c:pt idx="6727">
                  <c:v>44369.430428240739</c:v>
                </c:pt>
                <c:pt idx="6728">
                  <c:v>44369.430439814816</c:v>
                </c:pt>
                <c:pt idx="6729">
                  <c:v>44369.430451388886</c:v>
                </c:pt>
                <c:pt idx="6730">
                  <c:v>44369.430462962962</c:v>
                </c:pt>
                <c:pt idx="6731">
                  <c:v>44369.430474537039</c:v>
                </c:pt>
                <c:pt idx="6732">
                  <c:v>44369.430486111109</c:v>
                </c:pt>
                <c:pt idx="6733">
                  <c:v>44369.430497685185</c:v>
                </c:pt>
                <c:pt idx="6734">
                  <c:v>44369.430509259262</c:v>
                </c:pt>
                <c:pt idx="6735">
                  <c:v>44369.430520833332</c:v>
                </c:pt>
                <c:pt idx="6736">
                  <c:v>44369.430532407408</c:v>
                </c:pt>
                <c:pt idx="6737">
                  <c:v>44369.430543981478</c:v>
                </c:pt>
                <c:pt idx="6738">
                  <c:v>44369.430555555555</c:v>
                </c:pt>
                <c:pt idx="6739">
                  <c:v>44369.430567129632</c:v>
                </c:pt>
                <c:pt idx="6740">
                  <c:v>44369.430578703701</c:v>
                </c:pt>
                <c:pt idx="6741">
                  <c:v>44369.430590277778</c:v>
                </c:pt>
                <c:pt idx="6742">
                  <c:v>44369.430601851855</c:v>
                </c:pt>
                <c:pt idx="6743">
                  <c:v>44369.430613425924</c:v>
                </c:pt>
                <c:pt idx="6744">
                  <c:v>44369.430625000001</c:v>
                </c:pt>
                <c:pt idx="6745">
                  <c:v>44369.430636574078</c:v>
                </c:pt>
                <c:pt idx="6746">
                  <c:v>44369.430648148147</c:v>
                </c:pt>
                <c:pt idx="6747">
                  <c:v>44369.430659722224</c:v>
                </c:pt>
                <c:pt idx="6748">
                  <c:v>44369.430671296293</c:v>
                </c:pt>
                <c:pt idx="6749">
                  <c:v>44369.43068287037</c:v>
                </c:pt>
                <c:pt idx="6750">
                  <c:v>44369.430694444447</c:v>
                </c:pt>
                <c:pt idx="6751">
                  <c:v>44369.430706018517</c:v>
                </c:pt>
                <c:pt idx="6752">
                  <c:v>44369.430717592593</c:v>
                </c:pt>
                <c:pt idx="6753">
                  <c:v>44369.43072916667</c:v>
                </c:pt>
                <c:pt idx="6754">
                  <c:v>44369.43074074074</c:v>
                </c:pt>
                <c:pt idx="6755">
                  <c:v>44369.430752314816</c:v>
                </c:pt>
                <c:pt idx="6756">
                  <c:v>44369.430763888886</c:v>
                </c:pt>
                <c:pt idx="6757">
                  <c:v>44369.430775462963</c:v>
                </c:pt>
                <c:pt idx="6758">
                  <c:v>44369.430787037039</c:v>
                </c:pt>
                <c:pt idx="6759">
                  <c:v>44369.430798611109</c:v>
                </c:pt>
                <c:pt idx="6760">
                  <c:v>44369.430810185186</c:v>
                </c:pt>
                <c:pt idx="6761">
                  <c:v>44369.430821759262</c:v>
                </c:pt>
                <c:pt idx="6762">
                  <c:v>44369.430833333332</c:v>
                </c:pt>
                <c:pt idx="6763">
                  <c:v>44369.430844907409</c:v>
                </c:pt>
                <c:pt idx="6764">
                  <c:v>44369.430856481478</c:v>
                </c:pt>
                <c:pt idx="6765">
                  <c:v>44369.430868055555</c:v>
                </c:pt>
                <c:pt idx="6766">
                  <c:v>44369.430879629632</c:v>
                </c:pt>
                <c:pt idx="6767">
                  <c:v>44369.430891203701</c:v>
                </c:pt>
                <c:pt idx="6768">
                  <c:v>44369.430902777778</c:v>
                </c:pt>
                <c:pt idx="6769">
                  <c:v>44369.430914351855</c:v>
                </c:pt>
                <c:pt idx="6770">
                  <c:v>44369.430925925924</c:v>
                </c:pt>
                <c:pt idx="6771">
                  <c:v>44369.430937500001</c:v>
                </c:pt>
                <c:pt idx="6772">
                  <c:v>44369.430949074071</c:v>
                </c:pt>
                <c:pt idx="6773">
                  <c:v>44369.430960648147</c:v>
                </c:pt>
                <c:pt idx="6774">
                  <c:v>44369.430972222224</c:v>
                </c:pt>
                <c:pt idx="6775">
                  <c:v>44369.430983796294</c:v>
                </c:pt>
                <c:pt idx="6776">
                  <c:v>44369.430995370371</c:v>
                </c:pt>
                <c:pt idx="6777">
                  <c:v>44369.431006944447</c:v>
                </c:pt>
                <c:pt idx="6778">
                  <c:v>44369.431018518517</c:v>
                </c:pt>
                <c:pt idx="6779">
                  <c:v>44369.431030092594</c:v>
                </c:pt>
                <c:pt idx="6780">
                  <c:v>44369.431041666663</c:v>
                </c:pt>
                <c:pt idx="6781">
                  <c:v>44369.43105324074</c:v>
                </c:pt>
                <c:pt idx="6782">
                  <c:v>44369.431064814817</c:v>
                </c:pt>
                <c:pt idx="6783">
                  <c:v>44369.431076388886</c:v>
                </c:pt>
                <c:pt idx="6784">
                  <c:v>44369.431087962963</c:v>
                </c:pt>
                <c:pt idx="6785">
                  <c:v>44369.43109953704</c:v>
                </c:pt>
                <c:pt idx="6786">
                  <c:v>44369.431111111109</c:v>
                </c:pt>
              </c:numCache>
            </c:numRef>
          </c:xVal>
          <c:yVal>
            <c:numRef>
              <c:f>'3. Datei_Log 22 Juni 2021'!$B$2:$B$6788</c:f>
              <c:numCache>
                <c:formatCode>General</c:formatCode>
                <c:ptCount val="6787"/>
                <c:pt idx="0">
                  <c:v>260.8</c:v>
                </c:pt>
                <c:pt idx="1">
                  <c:v>259.39999999999998</c:v>
                </c:pt>
                <c:pt idx="2">
                  <c:v>253.2</c:v>
                </c:pt>
                <c:pt idx="3">
                  <c:v>263</c:v>
                </c:pt>
                <c:pt idx="4">
                  <c:v>266.7</c:v>
                </c:pt>
                <c:pt idx="5">
                  <c:v>258.5</c:v>
                </c:pt>
                <c:pt idx="6">
                  <c:v>261.60000000000002</c:v>
                </c:pt>
                <c:pt idx="7">
                  <c:v>267.8</c:v>
                </c:pt>
                <c:pt idx="8">
                  <c:v>262.10000000000002</c:v>
                </c:pt>
                <c:pt idx="9">
                  <c:v>263.7</c:v>
                </c:pt>
                <c:pt idx="10">
                  <c:v>264.2</c:v>
                </c:pt>
                <c:pt idx="11">
                  <c:v>268.5</c:v>
                </c:pt>
                <c:pt idx="12">
                  <c:v>285.60000000000002</c:v>
                </c:pt>
                <c:pt idx="13">
                  <c:v>297.5</c:v>
                </c:pt>
                <c:pt idx="14">
                  <c:v>284.5</c:v>
                </c:pt>
                <c:pt idx="15">
                  <c:v>273</c:v>
                </c:pt>
                <c:pt idx="16">
                  <c:v>273</c:v>
                </c:pt>
                <c:pt idx="17">
                  <c:v>282.60000000000002</c:v>
                </c:pt>
                <c:pt idx="18">
                  <c:v>289.2</c:v>
                </c:pt>
                <c:pt idx="19">
                  <c:v>293.89999999999998</c:v>
                </c:pt>
                <c:pt idx="20">
                  <c:v>291.2</c:v>
                </c:pt>
                <c:pt idx="21">
                  <c:v>294.8</c:v>
                </c:pt>
                <c:pt idx="22">
                  <c:v>302.7</c:v>
                </c:pt>
                <c:pt idx="23">
                  <c:v>288.60000000000002</c:v>
                </c:pt>
                <c:pt idx="24">
                  <c:v>285.89999999999998</c:v>
                </c:pt>
                <c:pt idx="25">
                  <c:v>286.39999999999998</c:v>
                </c:pt>
                <c:pt idx="26">
                  <c:v>277.8</c:v>
                </c:pt>
                <c:pt idx="27">
                  <c:v>265.89999999999998</c:v>
                </c:pt>
                <c:pt idx="28">
                  <c:v>272.10000000000002</c:v>
                </c:pt>
                <c:pt idx="29">
                  <c:v>298.89999999999998</c:v>
                </c:pt>
                <c:pt idx="30">
                  <c:v>294.7</c:v>
                </c:pt>
                <c:pt idx="31">
                  <c:v>284.60000000000002</c:v>
                </c:pt>
                <c:pt idx="32">
                  <c:v>287.8</c:v>
                </c:pt>
                <c:pt idx="33">
                  <c:v>273</c:v>
                </c:pt>
                <c:pt idx="34">
                  <c:v>263.3</c:v>
                </c:pt>
                <c:pt idx="35">
                  <c:v>261.89999999999998</c:v>
                </c:pt>
                <c:pt idx="36">
                  <c:v>259.89999999999998</c:v>
                </c:pt>
                <c:pt idx="37">
                  <c:v>262.10000000000002</c:v>
                </c:pt>
                <c:pt idx="38">
                  <c:v>277</c:v>
                </c:pt>
                <c:pt idx="39">
                  <c:v>282.10000000000002</c:v>
                </c:pt>
                <c:pt idx="40">
                  <c:v>273.5</c:v>
                </c:pt>
                <c:pt idx="41">
                  <c:v>269.5</c:v>
                </c:pt>
                <c:pt idx="42">
                  <c:v>265.8</c:v>
                </c:pt>
                <c:pt idx="43">
                  <c:v>270.2</c:v>
                </c:pt>
                <c:pt idx="44">
                  <c:v>273.60000000000002</c:v>
                </c:pt>
                <c:pt idx="45">
                  <c:v>273.89999999999998</c:v>
                </c:pt>
                <c:pt idx="46">
                  <c:v>281.8</c:v>
                </c:pt>
                <c:pt idx="47">
                  <c:v>306</c:v>
                </c:pt>
                <c:pt idx="48">
                  <c:v>309.10000000000002</c:v>
                </c:pt>
                <c:pt idx="49">
                  <c:v>281.39999999999998</c:v>
                </c:pt>
                <c:pt idx="50">
                  <c:v>268.10000000000002</c:v>
                </c:pt>
                <c:pt idx="51">
                  <c:v>272.10000000000002</c:v>
                </c:pt>
                <c:pt idx="52">
                  <c:v>269.2</c:v>
                </c:pt>
                <c:pt idx="53">
                  <c:v>262.2</c:v>
                </c:pt>
                <c:pt idx="54">
                  <c:v>265.2</c:v>
                </c:pt>
                <c:pt idx="55">
                  <c:v>274.3</c:v>
                </c:pt>
                <c:pt idx="56">
                  <c:v>270.7</c:v>
                </c:pt>
                <c:pt idx="57">
                  <c:v>276.89999999999998</c:v>
                </c:pt>
                <c:pt idx="58">
                  <c:v>275.39999999999998</c:v>
                </c:pt>
                <c:pt idx="59">
                  <c:v>262.89999999999998</c:v>
                </c:pt>
                <c:pt idx="60">
                  <c:v>260.89999999999998</c:v>
                </c:pt>
                <c:pt idx="61">
                  <c:v>263.3</c:v>
                </c:pt>
                <c:pt idx="62">
                  <c:v>262.2</c:v>
                </c:pt>
                <c:pt idx="63">
                  <c:v>258.89999999999998</c:v>
                </c:pt>
                <c:pt idx="64">
                  <c:v>265.60000000000002</c:v>
                </c:pt>
                <c:pt idx="65">
                  <c:v>263.60000000000002</c:v>
                </c:pt>
                <c:pt idx="66">
                  <c:v>269</c:v>
                </c:pt>
                <c:pt idx="67">
                  <c:v>270.2</c:v>
                </c:pt>
                <c:pt idx="68">
                  <c:v>263.7</c:v>
                </c:pt>
                <c:pt idx="69">
                  <c:v>260.39999999999998</c:v>
                </c:pt>
                <c:pt idx="70">
                  <c:v>262.39999999999998</c:v>
                </c:pt>
                <c:pt idx="71">
                  <c:v>270.2</c:v>
                </c:pt>
                <c:pt idx="72">
                  <c:v>271.3</c:v>
                </c:pt>
                <c:pt idx="73">
                  <c:v>273.60000000000002</c:v>
                </c:pt>
                <c:pt idx="74">
                  <c:v>279.89999999999998</c:v>
                </c:pt>
                <c:pt idx="75">
                  <c:v>294.8</c:v>
                </c:pt>
                <c:pt idx="76">
                  <c:v>310</c:v>
                </c:pt>
                <c:pt idx="77">
                  <c:v>288.2</c:v>
                </c:pt>
                <c:pt idx="78">
                  <c:v>269.2</c:v>
                </c:pt>
                <c:pt idx="79">
                  <c:v>268.2</c:v>
                </c:pt>
                <c:pt idx="80">
                  <c:v>269.8</c:v>
                </c:pt>
                <c:pt idx="81">
                  <c:v>277.2</c:v>
                </c:pt>
                <c:pt idx="82">
                  <c:v>291.10000000000002</c:v>
                </c:pt>
                <c:pt idx="83">
                  <c:v>296.3</c:v>
                </c:pt>
                <c:pt idx="84">
                  <c:v>287.8</c:v>
                </c:pt>
                <c:pt idx="85">
                  <c:v>279.60000000000002</c:v>
                </c:pt>
                <c:pt idx="86">
                  <c:v>277.2</c:v>
                </c:pt>
                <c:pt idx="87">
                  <c:v>277.5</c:v>
                </c:pt>
                <c:pt idx="88">
                  <c:v>273</c:v>
                </c:pt>
                <c:pt idx="89">
                  <c:v>277</c:v>
                </c:pt>
                <c:pt idx="90">
                  <c:v>288.3</c:v>
                </c:pt>
                <c:pt idx="91">
                  <c:v>291.8</c:v>
                </c:pt>
                <c:pt idx="92">
                  <c:v>290.89999999999998</c:v>
                </c:pt>
                <c:pt idx="93">
                  <c:v>288.8</c:v>
                </c:pt>
                <c:pt idx="94">
                  <c:v>293.2</c:v>
                </c:pt>
                <c:pt idx="95">
                  <c:v>289.60000000000002</c:v>
                </c:pt>
                <c:pt idx="96">
                  <c:v>273</c:v>
                </c:pt>
                <c:pt idx="97">
                  <c:v>270.3</c:v>
                </c:pt>
                <c:pt idx="98">
                  <c:v>263.8</c:v>
                </c:pt>
                <c:pt idx="99">
                  <c:v>260.89999999999998</c:v>
                </c:pt>
                <c:pt idx="100">
                  <c:v>264.2</c:v>
                </c:pt>
                <c:pt idx="101">
                  <c:v>285.60000000000002</c:v>
                </c:pt>
                <c:pt idx="102">
                  <c:v>288.89999999999998</c:v>
                </c:pt>
                <c:pt idx="103">
                  <c:v>278.60000000000002</c:v>
                </c:pt>
                <c:pt idx="104">
                  <c:v>289.8</c:v>
                </c:pt>
                <c:pt idx="105">
                  <c:v>287.89999999999998</c:v>
                </c:pt>
                <c:pt idx="106">
                  <c:v>281</c:v>
                </c:pt>
                <c:pt idx="107">
                  <c:v>282.39999999999998</c:v>
                </c:pt>
                <c:pt idx="108">
                  <c:v>285.5</c:v>
                </c:pt>
                <c:pt idx="109">
                  <c:v>287.10000000000002</c:v>
                </c:pt>
                <c:pt idx="110">
                  <c:v>283.5</c:v>
                </c:pt>
                <c:pt idx="111">
                  <c:v>288.7</c:v>
                </c:pt>
                <c:pt idx="112">
                  <c:v>310.2</c:v>
                </c:pt>
                <c:pt idx="113">
                  <c:v>309</c:v>
                </c:pt>
                <c:pt idx="114">
                  <c:v>285.5</c:v>
                </c:pt>
                <c:pt idx="115">
                  <c:v>270.39999999999998</c:v>
                </c:pt>
                <c:pt idx="116">
                  <c:v>275.3</c:v>
                </c:pt>
                <c:pt idx="117">
                  <c:v>277.10000000000002</c:v>
                </c:pt>
                <c:pt idx="118">
                  <c:v>274.10000000000002</c:v>
                </c:pt>
                <c:pt idx="119">
                  <c:v>260.2</c:v>
                </c:pt>
                <c:pt idx="120">
                  <c:v>258.10000000000002</c:v>
                </c:pt>
                <c:pt idx="121">
                  <c:v>262.10000000000002</c:v>
                </c:pt>
                <c:pt idx="122">
                  <c:v>269.89999999999998</c:v>
                </c:pt>
                <c:pt idx="123">
                  <c:v>273.10000000000002</c:v>
                </c:pt>
                <c:pt idx="124">
                  <c:v>267.10000000000002</c:v>
                </c:pt>
                <c:pt idx="125">
                  <c:v>271.10000000000002</c:v>
                </c:pt>
                <c:pt idx="126">
                  <c:v>284.60000000000002</c:v>
                </c:pt>
                <c:pt idx="127">
                  <c:v>295.8</c:v>
                </c:pt>
                <c:pt idx="128">
                  <c:v>293.60000000000002</c:v>
                </c:pt>
                <c:pt idx="129">
                  <c:v>289.89999999999998</c:v>
                </c:pt>
                <c:pt idx="130">
                  <c:v>293.39999999999998</c:v>
                </c:pt>
                <c:pt idx="131">
                  <c:v>290</c:v>
                </c:pt>
                <c:pt idx="132">
                  <c:v>287.39999999999998</c:v>
                </c:pt>
                <c:pt idx="133">
                  <c:v>282.2</c:v>
                </c:pt>
                <c:pt idx="134">
                  <c:v>274.10000000000002</c:v>
                </c:pt>
                <c:pt idx="135">
                  <c:v>273.3</c:v>
                </c:pt>
                <c:pt idx="136">
                  <c:v>269.10000000000002</c:v>
                </c:pt>
                <c:pt idx="137">
                  <c:v>264.7</c:v>
                </c:pt>
                <c:pt idx="138">
                  <c:v>268.89999999999998</c:v>
                </c:pt>
                <c:pt idx="139">
                  <c:v>268</c:v>
                </c:pt>
                <c:pt idx="140">
                  <c:v>262.7</c:v>
                </c:pt>
                <c:pt idx="141">
                  <c:v>269.39999999999998</c:v>
                </c:pt>
                <c:pt idx="142">
                  <c:v>270.5</c:v>
                </c:pt>
                <c:pt idx="143">
                  <c:v>260.7</c:v>
                </c:pt>
                <c:pt idx="144">
                  <c:v>261</c:v>
                </c:pt>
                <c:pt idx="145">
                  <c:v>255.6</c:v>
                </c:pt>
                <c:pt idx="146">
                  <c:v>258.8</c:v>
                </c:pt>
                <c:pt idx="147">
                  <c:v>264.5</c:v>
                </c:pt>
                <c:pt idx="148">
                  <c:v>277.39999999999998</c:v>
                </c:pt>
                <c:pt idx="149">
                  <c:v>279.39999999999998</c:v>
                </c:pt>
                <c:pt idx="150">
                  <c:v>276.2</c:v>
                </c:pt>
                <c:pt idx="151">
                  <c:v>279.39999999999998</c:v>
                </c:pt>
                <c:pt idx="152">
                  <c:v>271.5</c:v>
                </c:pt>
                <c:pt idx="153">
                  <c:v>272.8</c:v>
                </c:pt>
                <c:pt idx="154">
                  <c:v>274.39999999999998</c:v>
                </c:pt>
                <c:pt idx="155">
                  <c:v>265.2</c:v>
                </c:pt>
                <c:pt idx="156">
                  <c:v>266.5</c:v>
                </c:pt>
                <c:pt idx="157">
                  <c:v>255.8</c:v>
                </c:pt>
                <c:pt idx="158">
                  <c:v>250.2</c:v>
                </c:pt>
                <c:pt idx="159">
                  <c:v>257.10000000000002</c:v>
                </c:pt>
                <c:pt idx="160">
                  <c:v>272.39999999999998</c:v>
                </c:pt>
                <c:pt idx="161">
                  <c:v>275.89999999999998</c:v>
                </c:pt>
                <c:pt idx="162">
                  <c:v>275</c:v>
                </c:pt>
                <c:pt idx="163">
                  <c:v>275.60000000000002</c:v>
                </c:pt>
                <c:pt idx="164">
                  <c:v>284.3</c:v>
                </c:pt>
                <c:pt idx="165">
                  <c:v>280.89999999999998</c:v>
                </c:pt>
                <c:pt idx="166">
                  <c:v>277.8</c:v>
                </c:pt>
                <c:pt idx="167">
                  <c:v>284.2</c:v>
                </c:pt>
                <c:pt idx="168">
                  <c:v>272.10000000000002</c:v>
                </c:pt>
                <c:pt idx="169">
                  <c:v>269.10000000000002</c:v>
                </c:pt>
                <c:pt idx="170">
                  <c:v>268.10000000000002</c:v>
                </c:pt>
                <c:pt idx="171">
                  <c:v>259.3</c:v>
                </c:pt>
                <c:pt idx="172">
                  <c:v>260.5</c:v>
                </c:pt>
                <c:pt idx="173">
                  <c:v>258.3</c:v>
                </c:pt>
                <c:pt idx="174">
                  <c:v>259.2</c:v>
                </c:pt>
                <c:pt idx="175">
                  <c:v>259</c:v>
                </c:pt>
                <c:pt idx="176">
                  <c:v>264.2</c:v>
                </c:pt>
                <c:pt idx="177">
                  <c:v>261.7</c:v>
                </c:pt>
                <c:pt idx="178">
                  <c:v>255.8</c:v>
                </c:pt>
                <c:pt idx="179">
                  <c:v>280.89999999999998</c:v>
                </c:pt>
                <c:pt idx="180">
                  <c:v>285.5</c:v>
                </c:pt>
                <c:pt idx="181">
                  <c:v>281.89999999999998</c:v>
                </c:pt>
                <c:pt idx="182">
                  <c:v>275</c:v>
                </c:pt>
                <c:pt idx="183">
                  <c:v>265</c:v>
                </c:pt>
                <c:pt idx="184">
                  <c:v>260</c:v>
                </c:pt>
                <c:pt idx="185">
                  <c:v>268.10000000000002</c:v>
                </c:pt>
                <c:pt idx="186">
                  <c:v>279.8</c:v>
                </c:pt>
                <c:pt idx="187">
                  <c:v>277.10000000000002</c:v>
                </c:pt>
                <c:pt idx="188">
                  <c:v>259</c:v>
                </c:pt>
                <c:pt idx="189">
                  <c:v>252.8</c:v>
                </c:pt>
                <c:pt idx="190">
                  <c:v>260.60000000000002</c:v>
                </c:pt>
                <c:pt idx="191">
                  <c:v>258.10000000000002</c:v>
                </c:pt>
                <c:pt idx="192">
                  <c:v>257</c:v>
                </c:pt>
                <c:pt idx="193">
                  <c:v>256.89999999999998</c:v>
                </c:pt>
                <c:pt idx="194">
                  <c:v>265.10000000000002</c:v>
                </c:pt>
                <c:pt idx="195">
                  <c:v>286.60000000000002</c:v>
                </c:pt>
                <c:pt idx="196">
                  <c:v>291.10000000000002</c:v>
                </c:pt>
                <c:pt idx="197">
                  <c:v>279.60000000000002</c:v>
                </c:pt>
                <c:pt idx="198">
                  <c:v>277.60000000000002</c:v>
                </c:pt>
                <c:pt idx="199">
                  <c:v>272.8</c:v>
                </c:pt>
                <c:pt idx="200">
                  <c:v>269.60000000000002</c:v>
                </c:pt>
                <c:pt idx="201">
                  <c:v>269.10000000000002</c:v>
                </c:pt>
                <c:pt idx="202">
                  <c:v>275.2</c:v>
                </c:pt>
                <c:pt idx="203">
                  <c:v>276.60000000000002</c:v>
                </c:pt>
                <c:pt idx="204">
                  <c:v>275.89999999999998</c:v>
                </c:pt>
                <c:pt idx="205">
                  <c:v>285.60000000000002</c:v>
                </c:pt>
                <c:pt idx="206">
                  <c:v>283.89999999999998</c:v>
                </c:pt>
                <c:pt idx="207">
                  <c:v>272.60000000000002</c:v>
                </c:pt>
                <c:pt idx="208">
                  <c:v>267.39999999999998</c:v>
                </c:pt>
                <c:pt idx="209">
                  <c:v>263.2</c:v>
                </c:pt>
                <c:pt idx="210">
                  <c:v>263.5</c:v>
                </c:pt>
                <c:pt idx="211">
                  <c:v>273.60000000000002</c:v>
                </c:pt>
                <c:pt idx="212">
                  <c:v>286</c:v>
                </c:pt>
                <c:pt idx="213">
                  <c:v>284</c:v>
                </c:pt>
                <c:pt idx="214">
                  <c:v>278.10000000000002</c:v>
                </c:pt>
                <c:pt idx="215">
                  <c:v>272.89999999999998</c:v>
                </c:pt>
                <c:pt idx="216">
                  <c:v>279.10000000000002</c:v>
                </c:pt>
                <c:pt idx="217">
                  <c:v>287.60000000000002</c:v>
                </c:pt>
                <c:pt idx="218">
                  <c:v>295.39999999999998</c:v>
                </c:pt>
                <c:pt idx="219">
                  <c:v>296.3</c:v>
                </c:pt>
                <c:pt idx="220">
                  <c:v>277</c:v>
                </c:pt>
                <c:pt idx="221">
                  <c:v>272</c:v>
                </c:pt>
                <c:pt idx="222">
                  <c:v>271.3</c:v>
                </c:pt>
                <c:pt idx="223">
                  <c:v>274.60000000000002</c:v>
                </c:pt>
                <c:pt idx="224">
                  <c:v>273.2</c:v>
                </c:pt>
                <c:pt idx="225">
                  <c:v>269.7</c:v>
                </c:pt>
                <c:pt idx="226">
                  <c:v>267.2</c:v>
                </c:pt>
                <c:pt idx="227">
                  <c:v>262.89999999999998</c:v>
                </c:pt>
                <c:pt idx="228">
                  <c:v>265.7</c:v>
                </c:pt>
                <c:pt idx="229">
                  <c:v>268.39999999999998</c:v>
                </c:pt>
                <c:pt idx="230">
                  <c:v>266.39999999999998</c:v>
                </c:pt>
                <c:pt idx="231">
                  <c:v>270.8</c:v>
                </c:pt>
                <c:pt idx="232">
                  <c:v>276.39999999999998</c:v>
                </c:pt>
                <c:pt idx="233">
                  <c:v>292.39999999999998</c:v>
                </c:pt>
                <c:pt idx="234">
                  <c:v>289.8</c:v>
                </c:pt>
                <c:pt idx="235">
                  <c:v>274.5</c:v>
                </c:pt>
                <c:pt idx="236">
                  <c:v>276.3</c:v>
                </c:pt>
                <c:pt idx="237">
                  <c:v>281.8</c:v>
                </c:pt>
                <c:pt idx="238">
                  <c:v>280.10000000000002</c:v>
                </c:pt>
                <c:pt idx="239">
                  <c:v>272.60000000000002</c:v>
                </c:pt>
                <c:pt idx="240">
                  <c:v>273.7</c:v>
                </c:pt>
                <c:pt idx="241">
                  <c:v>272.60000000000002</c:v>
                </c:pt>
                <c:pt idx="242">
                  <c:v>275.60000000000002</c:v>
                </c:pt>
                <c:pt idx="243">
                  <c:v>269.89999999999998</c:v>
                </c:pt>
                <c:pt idx="244">
                  <c:v>289.89999999999998</c:v>
                </c:pt>
                <c:pt idx="245">
                  <c:v>293.39999999999998</c:v>
                </c:pt>
                <c:pt idx="246">
                  <c:v>274.60000000000002</c:v>
                </c:pt>
                <c:pt idx="247">
                  <c:v>267.7</c:v>
                </c:pt>
                <c:pt idx="248">
                  <c:v>264.10000000000002</c:v>
                </c:pt>
                <c:pt idx="249">
                  <c:v>270.7</c:v>
                </c:pt>
                <c:pt idx="250">
                  <c:v>281.7</c:v>
                </c:pt>
                <c:pt idx="251">
                  <c:v>286.5</c:v>
                </c:pt>
                <c:pt idx="252">
                  <c:v>285.89999999999998</c:v>
                </c:pt>
                <c:pt idx="253">
                  <c:v>276.10000000000002</c:v>
                </c:pt>
                <c:pt idx="254">
                  <c:v>275</c:v>
                </c:pt>
                <c:pt idx="255">
                  <c:v>276.3</c:v>
                </c:pt>
                <c:pt idx="256">
                  <c:v>285.2</c:v>
                </c:pt>
                <c:pt idx="257">
                  <c:v>283.8</c:v>
                </c:pt>
                <c:pt idx="258">
                  <c:v>274.8</c:v>
                </c:pt>
                <c:pt idx="259">
                  <c:v>271.10000000000002</c:v>
                </c:pt>
                <c:pt idx="260">
                  <c:v>267.10000000000002</c:v>
                </c:pt>
                <c:pt idx="261">
                  <c:v>262.8</c:v>
                </c:pt>
                <c:pt idx="262">
                  <c:v>270.89999999999998</c:v>
                </c:pt>
                <c:pt idx="263">
                  <c:v>287.89999999999998</c:v>
                </c:pt>
                <c:pt idx="264">
                  <c:v>283.5</c:v>
                </c:pt>
                <c:pt idx="265">
                  <c:v>269.60000000000002</c:v>
                </c:pt>
                <c:pt idx="266">
                  <c:v>276.8</c:v>
                </c:pt>
                <c:pt idx="267">
                  <c:v>291.8</c:v>
                </c:pt>
                <c:pt idx="268">
                  <c:v>286.3</c:v>
                </c:pt>
                <c:pt idx="269">
                  <c:v>276.3</c:v>
                </c:pt>
                <c:pt idx="270">
                  <c:v>274.7</c:v>
                </c:pt>
                <c:pt idx="271">
                  <c:v>265.10000000000002</c:v>
                </c:pt>
                <c:pt idx="272">
                  <c:v>257.8</c:v>
                </c:pt>
                <c:pt idx="273">
                  <c:v>267.5</c:v>
                </c:pt>
                <c:pt idx="274">
                  <c:v>265.39999999999998</c:v>
                </c:pt>
                <c:pt idx="275">
                  <c:v>266.89999999999998</c:v>
                </c:pt>
                <c:pt idx="276">
                  <c:v>268.5</c:v>
                </c:pt>
                <c:pt idx="277">
                  <c:v>266.60000000000002</c:v>
                </c:pt>
                <c:pt idx="278">
                  <c:v>266.10000000000002</c:v>
                </c:pt>
                <c:pt idx="279">
                  <c:v>270.39999999999998</c:v>
                </c:pt>
                <c:pt idx="280">
                  <c:v>273.39999999999998</c:v>
                </c:pt>
                <c:pt idx="281">
                  <c:v>270.5</c:v>
                </c:pt>
                <c:pt idx="282">
                  <c:v>265.89999999999998</c:v>
                </c:pt>
                <c:pt idx="283">
                  <c:v>264</c:v>
                </c:pt>
                <c:pt idx="284">
                  <c:v>266.2</c:v>
                </c:pt>
                <c:pt idx="285">
                  <c:v>269.8</c:v>
                </c:pt>
                <c:pt idx="286">
                  <c:v>267.5</c:v>
                </c:pt>
                <c:pt idx="287">
                  <c:v>263</c:v>
                </c:pt>
                <c:pt idx="288">
                  <c:v>260</c:v>
                </c:pt>
                <c:pt idx="289">
                  <c:v>259.89999999999998</c:v>
                </c:pt>
                <c:pt idx="290">
                  <c:v>256.10000000000002</c:v>
                </c:pt>
                <c:pt idx="291">
                  <c:v>259.5</c:v>
                </c:pt>
                <c:pt idx="292">
                  <c:v>266</c:v>
                </c:pt>
                <c:pt idx="293">
                  <c:v>275.8</c:v>
                </c:pt>
                <c:pt idx="294">
                  <c:v>279.89999999999998</c:v>
                </c:pt>
                <c:pt idx="295">
                  <c:v>279.89999999999998</c:v>
                </c:pt>
                <c:pt idx="296">
                  <c:v>300.10000000000002</c:v>
                </c:pt>
                <c:pt idx="297">
                  <c:v>290</c:v>
                </c:pt>
                <c:pt idx="298">
                  <c:v>268.89999999999998</c:v>
                </c:pt>
                <c:pt idx="299">
                  <c:v>266.2</c:v>
                </c:pt>
                <c:pt idx="300">
                  <c:v>264.5</c:v>
                </c:pt>
                <c:pt idx="301">
                  <c:v>271.7</c:v>
                </c:pt>
                <c:pt idx="302">
                  <c:v>270.60000000000002</c:v>
                </c:pt>
                <c:pt idx="303">
                  <c:v>277.5</c:v>
                </c:pt>
                <c:pt idx="304">
                  <c:v>275.10000000000002</c:v>
                </c:pt>
                <c:pt idx="305">
                  <c:v>264.89999999999998</c:v>
                </c:pt>
                <c:pt idx="306">
                  <c:v>264</c:v>
                </c:pt>
                <c:pt idx="307">
                  <c:v>262.5</c:v>
                </c:pt>
                <c:pt idx="308">
                  <c:v>263.3</c:v>
                </c:pt>
                <c:pt idx="309">
                  <c:v>267.8</c:v>
                </c:pt>
                <c:pt idx="310">
                  <c:v>282.89999999999998</c:v>
                </c:pt>
                <c:pt idx="311">
                  <c:v>287.10000000000002</c:v>
                </c:pt>
                <c:pt idx="312">
                  <c:v>277.5</c:v>
                </c:pt>
                <c:pt idx="313">
                  <c:v>264.89999999999998</c:v>
                </c:pt>
                <c:pt idx="314">
                  <c:v>261.5</c:v>
                </c:pt>
                <c:pt idx="315">
                  <c:v>265.8</c:v>
                </c:pt>
                <c:pt idx="316">
                  <c:v>265.39999999999998</c:v>
                </c:pt>
                <c:pt idx="317">
                  <c:v>265.2</c:v>
                </c:pt>
                <c:pt idx="318">
                  <c:v>268.7</c:v>
                </c:pt>
                <c:pt idx="319">
                  <c:v>274.39999999999998</c:v>
                </c:pt>
                <c:pt idx="320">
                  <c:v>274</c:v>
                </c:pt>
                <c:pt idx="321">
                  <c:v>287.7</c:v>
                </c:pt>
                <c:pt idx="322">
                  <c:v>316.60000000000002</c:v>
                </c:pt>
                <c:pt idx="323">
                  <c:v>309.8</c:v>
                </c:pt>
                <c:pt idx="324">
                  <c:v>288.2</c:v>
                </c:pt>
                <c:pt idx="325">
                  <c:v>272.3</c:v>
                </c:pt>
                <c:pt idx="326">
                  <c:v>276.3</c:v>
                </c:pt>
                <c:pt idx="327">
                  <c:v>280.7</c:v>
                </c:pt>
                <c:pt idx="328">
                  <c:v>266.89999999999998</c:v>
                </c:pt>
                <c:pt idx="329">
                  <c:v>257.10000000000002</c:v>
                </c:pt>
                <c:pt idx="330">
                  <c:v>262.60000000000002</c:v>
                </c:pt>
                <c:pt idx="331">
                  <c:v>273.10000000000002</c:v>
                </c:pt>
                <c:pt idx="332">
                  <c:v>273</c:v>
                </c:pt>
                <c:pt idx="333">
                  <c:v>269.89999999999998</c:v>
                </c:pt>
                <c:pt idx="334">
                  <c:v>275.5</c:v>
                </c:pt>
                <c:pt idx="335">
                  <c:v>278.2</c:v>
                </c:pt>
                <c:pt idx="336">
                  <c:v>283</c:v>
                </c:pt>
                <c:pt idx="337">
                  <c:v>287.3</c:v>
                </c:pt>
                <c:pt idx="338">
                  <c:v>291</c:v>
                </c:pt>
                <c:pt idx="339">
                  <c:v>297.39999999999998</c:v>
                </c:pt>
                <c:pt idx="340">
                  <c:v>318.5</c:v>
                </c:pt>
                <c:pt idx="341">
                  <c:v>334.9</c:v>
                </c:pt>
                <c:pt idx="342">
                  <c:v>320.89999999999998</c:v>
                </c:pt>
                <c:pt idx="343">
                  <c:v>299.10000000000002</c:v>
                </c:pt>
                <c:pt idx="344">
                  <c:v>288.89999999999998</c:v>
                </c:pt>
                <c:pt idx="345">
                  <c:v>288.5</c:v>
                </c:pt>
                <c:pt idx="346">
                  <c:v>281.89999999999998</c:v>
                </c:pt>
                <c:pt idx="347">
                  <c:v>279.7</c:v>
                </c:pt>
                <c:pt idx="348">
                  <c:v>284.2</c:v>
                </c:pt>
                <c:pt idx="349">
                  <c:v>280</c:v>
                </c:pt>
                <c:pt idx="350">
                  <c:v>288.2</c:v>
                </c:pt>
                <c:pt idx="351">
                  <c:v>284.5</c:v>
                </c:pt>
                <c:pt idx="352">
                  <c:v>257.2</c:v>
                </c:pt>
                <c:pt idx="353">
                  <c:v>251.1</c:v>
                </c:pt>
                <c:pt idx="354">
                  <c:v>253.6</c:v>
                </c:pt>
                <c:pt idx="355">
                  <c:v>260.5</c:v>
                </c:pt>
                <c:pt idx="356">
                  <c:v>261.3</c:v>
                </c:pt>
                <c:pt idx="357">
                  <c:v>262</c:v>
                </c:pt>
                <c:pt idx="358">
                  <c:v>264.7</c:v>
                </c:pt>
                <c:pt idx="359">
                  <c:v>273</c:v>
                </c:pt>
                <c:pt idx="360">
                  <c:v>278.60000000000002</c:v>
                </c:pt>
                <c:pt idx="361">
                  <c:v>274.5</c:v>
                </c:pt>
                <c:pt idx="362">
                  <c:v>268.10000000000002</c:v>
                </c:pt>
                <c:pt idx="363">
                  <c:v>270.5</c:v>
                </c:pt>
                <c:pt idx="364">
                  <c:v>273.60000000000002</c:v>
                </c:pt>
                <c:pt idx="365">
                  <c:v>257.89999999999998</c:v>
                </c:pt>
                <c:pt idx="366">
                  <c:v>255.8</c:v>
                </c:pt>
                <c:pt idx="367">
                  <c:v>257.8</c:v>
                </c:pt>
                <c:pt idx="368">
                  <c:v>266.3</c:v>
                </c:pt>
                <c:pt idx="369">
                  <c:v>277.39999999999998</c:v>
                </c:pt>
                <c:pt idx="370">
                  <c:v>282.7</c:v>
                </c:pt>
                <c:pt idx="371">
                  <c:v>292.2</c:v>
                </c:pt>
                <c:pt idx="372">
                  <c:v>304.39999999999998</c:v>
                </c:pt>
                <c:pt idx="373">
                  <c:v>319.39999999999998</c:v>
                </c:pt>
                <c:pt idx="374">
                  <c:v>307.5</c:v>
                </c:pt>
                <c:pt idx="375">
                  <c:v>272.60000000000002</c:v>
                </c:pt>
                <c:pt idx="376">
                  <c:v>271.39999999999998</c:v>
                </c:pt>
                <c:pt idx="377">
                  <c:v>266.89999999999998</c:v>
                </c:pt>
                <c:pt idx="378">
                  <c:v>258</c:v>
                </c:pt>
                <c:pt idx="379">
                  <c:v>262.89999999999998</c:v>
                </c:pt>
                <c:pt idx="380">
                  <c:v>266.3</c:v>
                </c:pt>
                <c:pt idx="381">
                  <c:v>265.3</c:v>
                </c:pt>
                <c:pt idx="382">
                  <c:v>264.10000000000002</c:v>
                </c:pt>
                <c:pt idx="383">
                  <c:v>266.3</c:v>
                </c:pt>
                <c:pt idx="384">
                  <c:v>267</c:v>
                </c:pt>
                <c:pt idx="385">
                  <c:v>270.3</c:v>
                </c:pt>
                <c:pt idx="386">
                  <c:v>274.8</c:v>
                </c:pt>
                <c:pt idx="387">
                  <c:v>292.10000000000002</c:v>
                </c:pt>
                <c:pt idx="388">
                  <c:v>300.5</c:v>
                </c:pt>
                <c:pt idx="389">
                  <c:v>298.10000000000002</c:v>
                </c:pt>
                <c:pt idx="390">
                  <c:v>304.7</c:v>
                </c:pt>
                <c:pt idx="391">
                  <c:v>319.8</c:v>
                </c:pt>
                <c:pt idx="392">
                  <c:v>328.2</c:v>
                </c:pt>
                <c:pt idx="393">
                  <c:v>310.10000000000002</c:v>
                </c:pt>
                <c:pt idx="394">
                  <c:v>292.8</c:v>
                </c:pt>
                <c:pt idx="395">
                  <c:v>288.89999999999998</c:v>
                </c:pt>
                <c:pt idx="396">
                  <c:v>275.10000000000002</c:v>
                </c:pt>
                <c:pt idx="397">
                  <c:v>274.10000000000002</c:v>
                </c:pt>
                <c:pt idx="398">
                  <c:v>268</c:v>
                </c:pt>
                <c:pt idx="399">
                  <c:v>266.7</c:v>
                </c:pt>
                <c:pt idx="400">
                  <c:v>274</c:v>
                </c:pt>
                <c:pt idx="401">
                  <c:v>292.89999999999998</c:v>
                </c:pt>
                <c:pt idx="402">
                  <c:v>302.10000000000002</c:v>
                </c:pt>
                <c:pt idx="403">
                  <c:v>292.60000000000002</c:v>
                </c:pt>
                <c:pt idx="404">
                  <c:v>285.3</c:v>
                </c:pt>
                <c:pt idx="405">
                  <c:v>279.5</c:v>
                </c:pt>
                <c:pt idx="406">
                  <c:v>272.5</c:v>
                </c:pt>
                <c:pt idx="407">
                  <c:v>279.5</c:v>
                </c:pt>
                <c:pt idx="408">
                  <c:v>277.60000000000002</c:v>
                </c:pt>
                <c:pt idx="409">
                  <c:v>282.5</c:v>
                </c:pt>
                <c:pt idx="410">
                  <c:v>294.89999999999998</c:v>
                </c:pt>
                <c:pt idx="411">
                  <c:v>293</c:v>
                </c:pt>
                <c:pt idx="412">
                  <c:v>279.7</c:v>
                </c:pt>
                <c:pt idx="413">
                  <c:v>278.60000000000002</c:v>
                </c:pt>
                <c:pt idx="414">
                  <c:v>267</c:v>
                </c:pt>
                <c:pt idx="415">
                  <c:v>258.10000000000002</c:v>
                </c:pt>
                <c:pt idx="416">
                  <c:v>264.7</c:v>
                </c:pt>
                <c:pt idx="417">
                  <c:v>260.7</c:v>
                </c:pt>
                <c:pt idx="418">
                  <c:v>270.2</c:v>
                </c:pt>
                <c:pt idx="419">
                  <c:v>266.10000000000002</c:v>
                </c:pt>
                <c:pt idx="420">
                  <c:v>266.7</c:v>
                </c:pt>
                <c:pt idx="421">
                  <c:v>273.2</c:v>
                </c:pt>
                <c:pt idx="422">
                  <c:v>278.39999999999998</c:v>
                </c:pt>
                <c:pt idx="423">
                  <c:v>282.7</c:v>
                </c:pt>
                <c:pt idx="424">
                  <c:v>282.2</c:v>
                </c:pt>
                <c:pt idx="425">
                  <c:v>287.10000000000002</c:v>
                </c:pt>
                <c:pt idx="426">
                  <c:v>290.5</c:v>
                </c:pt>
                <c:pt idx="427">
                  <c:v>282.89999999999998</c:v>
                </c:pt>
                <c:pt idx="428">
                  <c:v>278.7</c:v>
                </c:pt>
                <c:pt idx="429">
                  <c:v>267.89999999999998</c:v>
                </c:pt>
                <c:pt idx="430">
                  <c:v>269</c:v>
                </c:pt>
                <c:pt idx="431">
                  <c:v>275.60000000000002</c:v>
                </c:pt>
                <c:pt idx="432">
                  <c:v>280.89999999999998</c:v>
                </c:pt>
                <c:pt idx="433">
                  <c:v>277.3</c:v>
                </c:pt>
                <c:pt idx="434">
                  <c:v>272.2</c:v>
                </c:pt>
                <c:pt idx="435">
                  <c:v>271.2</c:v>
                </c:pt>
                <c:pt idx="436">
                  <c:v>275.8</c:v>
                </c:pt>
                <c:pt idx="437">
                  <c:v>284.5</c:v>
                </c:pt>
                <c:pt idx="438">
                  <c:v>285.89999999999998</c:v>
                </c:pt>
                <c:pt idx="439">
                  <c:v>288.2</c:v>
                </c:pt>
                <c:pt idx="440">
                  <c:v>296.7</c:v>
                </c:pt>
                <c:pt idx="441">
                  <c:v>313.3</c:v>
                </c:pt>
                <c:pt idx="442">
                  <c:v>306.8</c:v>
                </c:pt>
                <c:pt idx="443">
                  <c:v>281.3</c:v>
                </c:pt>
                <c:pt idx="444">
                  <c:v>276.2</c:v>
                </c:pt>
                <c:pt idx="445">
                  <c:v>278.3</c:v>
                </c:pt>
                <c:pt idx="446">
                  <c:v>275</c:v>
                </c:pt>
                <c:pt idx="447">
                  <c:v>273.7</c:v>
                </c:pt>
                <c:pt idx="448">
                  <c:v>273.8</c:v>
                </c:pt>
                <c:pt idx="449">
                  <c:v>276.2</c:v>
                </c:pt>
                <c:pt idx="450">
                  <c:v>284.60000000000002</c:v>
                </c:pt>
                <c:pt idx="451">
                  <c:v>306.10000000000002</c:v>
                </c:pt>
                <c:pt idx="452">
                  <c:v>296.60000000000002</c:v>
                </c:pt>
                <c:pt idx="453">
                  <c:v>288.7</c:v>
                </c:pt>
                <c:pt idx="454">
                  <c:v>293.10000000000002</c:v>
                </c:pt>
                <c:pt idx="455">
                  <c:v>291.5</c:v>
                </c:pt>
                <c:pt idx="456">
                  <c:v>279</c:v>
                </c:pt>
                <c:pt idx="457">
                  <c:v>272.39999999999998</c:v>
                </c:pt>
                <c:pt idx="458">
                  <c:v>274.89999999999998</c:v>
                </c:pt>
                <c:pt idx="459">
                  <c:v>275.60000000000002</c:v>
                </c:pt>
                <c:pt idx="460">
                  <c:v>273.60000000000002</c:v>
                </c:pt>
                <c:pt idx="461">
                  <c:v>259.60000000000002</c:v>
                </c:pt>
                <c:pt idx="462">
                  <c:v>254.7</c:v>
                </c:pt>
                <c:pt idx="463">
                  <c:v>260.89999999999998</c:v>
                </c:pt>
                <c:pt idx="464">
                  <c:v>262.60000000000002</c:v>
                </c:pt>
                <c:pt idx="465">
                  <c:v>262.10000000000002</c:v>
                </c:pt>
                <c:pt idx="466">
                  <c:v>267.7</c:v>
                </c:pt>
                <c:pt idx="467">
                  <c:v>281.8</c:v>
                </c:pt>
                <c:pt idx="468">
                  <c:v>275.5</c:v>
                </c:pt>
                <c:pt idx="469">
                  <c:v>272</c:v>
                </c:pt>
                <c:pt idx="470">
                  <c:v>300.5</c:v>
                </c:pt>
                <c:pt idx="471">
                  <c:v>296.2</c:v>
                </c:pt>
                <c:pt idx="472">
                  <c:v>277.5</c:v>
                </c:pt>
                <c:pt idx="473">
                  <c:v>271.60000000000002</c:v>
                </c:pt>
                <c:pt idx="474">
                  <c:v>269.8</c:v>
                </c:pt>
                <c:pt idx="475">
                  <c:v>273.60000000000002</c:v>
                </c:pt>
                <c:pt idx="476">
                  <c:v>284.7</c:v>
                </c:pt>
                <c:pt idx="477">
                  <c:v>292.2</c:v>
                </c:pt>
                <c:pt idx="478">
                  <c:v>276.3</c:v>
                </c:pt>
                <c:pt idx="479">
                  <c:v>260.60000000000002</c:v>
                </c:pt>
                <c:pt idx="480">
                  <c:v>259</c:v>
                </c:pt>
                <c:pt idx="481">
                  <c:v>258.2</c:v>
                </c:pt>
                <c:pt idx="482">
                  <c:v>259.2</c:v>
                </c:pt>
                <c:pt idx="483">
                  <c:v>264.2</c:v>
                </c:pt>
                <c:pt idx="484">
                  <c:v>272.3</c:v>
                </c:pt>
                <c:pt idx="485">
                  <c:v>276.5</c:v>
                </c:pt>
                <c:pt idx="486">
                  <c:v>269.89999999999998</c:v>
                </c:pt>
                <c:pt idx="487">
                  <c:v>266.39999999999998</c:v>
                </c:pt>
                <c:pt idx="488">
                  <c:v>278.2</c:v>
                </c:pt>
                <c:pt idx="489">
                  <c:v>277.60000000000002</c:v>
                </c:pt>
                <c:pt idx="490">
                  <c:v>265.39999999999998</c:v>
                </c:pt>
                <c:pt idx="491">
                  <c:v>265.3</c:v>
                </c:pt>
                <c:pt idx="492">
                  <c:v>263.89999999999998</c:v>
                </c:pt>
                <c:pt idx="493">
                  <c:v>264.7</c:v>
                </c:pt>
                <c:pt idx="494">
                  <c:v>256.8</c:v>
                </c:pt>
                <c:pt idx="495">
                  <c:v>287.8</c:v>
                </c:pt>
                <c:pt idx="496">
                  <c:v>317.39999999999998</c:v>
                </c:pt>
                <c:pt idx="497">
                  <c:v>302.60000000000002</c:v>
                </c:pt>
                <c:pt idx="498">
                  <c:v>278.7</c:v>
                </c:pt>
                <c:pt idx="499">
                  <c:v>265</c:v>
                </c:pt>
                <c:pt idx="500">
                  <c:v>263</c:v>
                </c:pt>
                <c:pt idx="501">
                  <c:v>270</c:v>
                </c:pt>
                <c:pt idx="502">
                  <c:v>275.8</c:v>
                </c:pt>
                <c:pt idx="503">
                  <c:v>276.10000000000002</c:v>
                </c:pt>
                <c:pt idx="504">
                  <c:v>271.5</c:v>
                </c:pt>
                <c:pt idx="505">
                  <c:v>271.3</c:v>
                </c:pt>
                <c:pt idx="506">
                  <c:v>268.5</c:v>
                </c:pt>
                <c:pt idx="507">
                  <c:v>268.39999999999998</c:v>
                </c:pt>
                <c:pt idx="508">
                  <c:v>276.8</c:v>
                </c:pt>
                <c:pt idx="509">
                  <c:v>285.8</c:v>
                </c:pt>
                <c:pt idx="510">
                  <c:v>281</c:v>
                </c:pt>
                <c:pt idx="511">
                  <c:v>269</c:v>
                </c:pt>
                <c:pt idx="512">
                  <c:v>269</c:v>
                </c:pt>
                <c:pt idx="513">
                  <c:v>273.39999999999998</c:v>
                </c:pt>
                <c:pt idx="514">
                  <c:v>295.10000000000002</c:v>
                </c:pt>
                <c:pt idx="515">
                  <c:v>286.8</c:v>
                </c:pt>
                <c:pt idx="516">
                  <c:v>260.3</c:v>
                </c:pt>
                <c:pt idx="517">
                  <c:v>252.7</c:v>
                </c:pt>
                <c:pt idx="518">
                  <c:v>271.39999999999998</c:v>
                </c:pt>
                <c:pt idx="519">
                  <c:v>295.60000000000002</c:v>
                </c:pt>
                <c:pt idx="520">
                  <c:v>286.7</c:v>
                </c:pt>
                <c:pt idx="521">
                  <c:v>262.3</c:v>
                </c:pt>
                <c:pt idx="522">
                  <c:v>262.2</c:v>
                </c:pt>
                <c:pt idx="523">
                  <c:v>262.60000000000002</c:v>
                </c:pt>
                <c:pt idx="524">
                  <c:v>272.60000000000002</c:v>
                </c:pt>
                <c:pt idx="525">
                  <c:v>280.89999999999998</c:v>
                </c:pt>
                <c:pt idx="526">
                  <c:v>271</c:v>
                </c:pt>
                <c:pt idx="527">
                  <c:v>257.7</c:v>
                </c:pt>
                <c:pt idx="528">
                  <c:v>252.8</c:v>
                </c:pt>
                <c:pt idx="529">
                  <c:v>255.3</c:v>
                </c:pt>
                <c:pt idx="530">
                  <c:v>258.10000000000002</c:v>
                </c:pt>
                <c:pt idx="531">
                  <c:v>263.7</c:v>
                </c:pt>
                <c:pt idx="532">
                  <c:v>270.2</c:v>
                </c:pt>
                <c:pt idx="533">
                  <c:v>277.10000000000002</c:v>
                </c:pt>
                <c:pt idx="534">
                  <c:v>272.8</c:v>
                </c:pt>
                <c:pt idx="535">
                  <c:v>266.5</c:v>
                </c:pt>
                <c:pt idx="536">
                  <c:v>259.60000000000002</c:v>
                </c:pt>
                <c:pt idx="537">
                  <c:v>257.89999999999998</c:v>
                </c:pt>
                <c:pt idx="538">
                  <c:v>263.89999999999998</c:v>
                </c:pt>
                <c:pt idx="539">
                  <c:v>261</c:v>
                </c:pt>
                <c:pt idx="540">
                  <c:v>265.10000000000002</c:v>
                </c:pt>
                <c:pt idx="541">
                  <c:v>270.3</c:v>
                </c:pt>
                <c:pt idx="542">
                  <c:v>272</c:v>
                </c:pt>
                <c:pt idx="543">
                  <c:v>272.39999999999998</c:v>
                </c:pt>
                <c:pt idx="544">
                  <c:v>281.3</c:v>
                </c:pt>
                <c:pt idx="545">
                  <c:v>306</c:v>
                </c:pt>
                <c:pt idx="546">
                  <c:v>315.89999999999998</c:v>
                </c:pt>
                <c:pt idx="547">
                  <c:v>317.60000000000002</c:v>
                </c:pt>
                <c:pt idx="548">
                  <c:v>301.3</c:v>
                </c:pt>
                <c:pt idx="549">
                  <c:v>271.2</c:v>
                </c:pt>
                <c:pt idx="550">
                  <c:v>260.2</c:v>
                </c:pt>
                <c:pt idx="551">
                  <c:v>261.3</c:v>
                </c:pt>
                <c:pt idx="552">
                  <c:v>262.39999999999998</c:v>
                </c:pt>
                <c:pt idx="553">
                  <c:v>266.2</c:v>
                </c:pt>
                <c:pt idx="554">
                  <c:v>265.7</c:v>
                </c:pt>
                <c:pt idx="555">
                  <c:v>262.5</c:v>
                </c:pt>
                <c:pt idx="556">
                  <c:v>267.2</c:v>
                </c:pt>
                <c:pt idx="557">
                  <c:v>272.5</c:v>
                </c:pt>
                <c:pt idx="558">
                  <c:v>266.39999999999998</c:v>
                </c:pt>
                <c:pt idx="559">
                  <c:v>261.8</c:v>
                </c:pt>
                <c:pt idx="560">
                  <c:v>261.39999999999998</c:v>
                </c:pt>
                <c:pt idx="561">
                  <c:v>269.7</c:v>
                </c:pt>
                <c:pt idx="562">
                  <c:v>264.7</c:v>
                </c:pt>
                <c:pt idx="563">
                  <c:v>257.5</c:v>
                </c:pt>
                <c:pt idx="564">
                  <c:v>267</c:v>
                </c:pt>
                <c:pt idx="565">
                  <c:v>271.89999999999998</c:v>
                </c:pt>
                <c:pt idx="566">
                  <c:v>277.5</c:v>
                </c:pt>
                <c:pt idx="567">
                  <c:v>278.7</c:v>
                </c:pt>
                <c:pt idx="568">
                  <c:v>278.8</c:v>
                </c:pt>
                <c:pt idx="569">
                  <c:v>279.5</c:v>
                </c:pt>
                <c:pt idx="570">
                  <c:v>282.39999999999998</c:v>
                </c:pt>
                <c:pt idx="571">
                  <c:v>280</c:v>
                </c:pt>
                <c:pt idx="572">
                  <c:v>264.7</c:v>
                </c:pt>
                <c:pt idx="573">
                  <c:v>269</c:v>
                </c:pt>
                <c:pt idx="574">
                  <c:v>281.8</c:v>
                </c:pt>
                <c:pt idx="575">
                  <c:v>273</c:v>
                </c:pt>
                <c:pt idx="576">
                  <c:v>267.10000000000002</c:v>
                </c:pt>
                <c:pt idx="577">
                  <c:v>268</c:v>
                </c:pt>
                <c:pt idx="578">
                  <c:v>261.10000000000002</c:v>
                </c:pt>
                <c:pt idx="579">
                  <c:v>255.3</c:v>
                </c:pt>
                <c:pt idx="580">
                  <c:v>254</c:v>
                </c:pt>
                <c:pt idx="581">
                  <c:v>253.8</c:v>
                </c:pt>
                <c:pt idx="582">
                  <c:v>259.2</c:v>
                </c:pt>
                <c:pt idx="583">
                  <c:v>269.39999999999998</c:v>
                </c:pt>
                <c:pt idx="584">
                  <c:v>279.10000000000002</c:v>
                </c:pt>
                <c:pt idx="585">
                  <c:v>281.39999999999998</c:v>
                </c:pt>
                <c:pt idx="586">
                  <c:v>278.5</c:v>
                </c:pt>
                <c:pt idx="587">
                  <c:v>291.3</c:v>
                </c:pt>
                <c:pt idx="588">
                  <c:v>295.5</c:v>
                </c:pt>
                <c:pt idx="589">
                  <c:v>288</c:v>
                </c:pt>
                <c:pt idx="590">
                  <c:v>286.60000000000002</c:v>
                </c:pt>
                <c:pt idx="591">
                  <c:v>289.8</c:v>
                </c:pt>
                <c:pt idx="592">
                  <c:v>302.10000000000002</c:v>
                </c:pt>
                <c:pt idx="593">
                  <c:v>294.10000000000002</c:v>
                </c:pt>
                <c:pt idx="594">
                  <c:v>283.3</c:v>
                </c:pt>
                <c:pt idx="595">
                  <c:v>281.60000000000002</c:v>
                </c:pt>
                <c:pt idx="596">
                  <c:v>289</c:v>
                </c:pt>
                <c:pt idx="597">
                  <c:v>295</c:v>
                </c:pt>
                <c:pt idx="598">
                  <c:v>283.2</c:v>
                </c:pt>
                <c:pt idx="599">
                  <c:v>278.8</c:v>
                </c:pt>
                <c:pt idx="600">
                  <c:v>273.10000000000002</c:v>
                </c:pt>
                <c:pt idx="601">
                  <c:v>267.10000000000002</c:v>
                </c:pt>
                <c:pt idx="602">
                  <c:v>274.2</c:v>
                </c:pt>
                <c:pt idx="603">
                  <c:v>275.5</c:v>
                </c:pt>
                <c:pt idx="604">
                  <c:v>273</c:v>
                </c:pt>
                <c:pt idx="605">
                  <c:v>267.7</c:v>
                </c:pt>
                <c:pt idx="606">
                  <c:v>267.8</c:v>
                </c:pt>
                <c:pt idx="607">
                  <c:v>268.7</c:v>
                </c:pt>
                <c:pt idx="608">
                  <c:v>267</c:v>
                </c:pt>
                <c:pt idx="609">
                  <c:v>259.7</c:v>
                </c:pt>
                <c:pt idx="610">
                  <c:v>269.10000000000002</c:v>
                </c:pt>
                <c:pt idx="611">
                  <c:v>265.3</c:v>
                </c:pt>
                <c:pt idx="612">
                  <c:v>254.5</c:v>
                </c:pt>
                <c:pt idx="613">
                  <c:v>256.39999999999998</c:v>
                </c:pt>
                <c:pt idx="614">
                  <c:v>256.89999999999998</c:v>
                </c:pt>
                <c:pt idx="615">
                  <c:v>259.3</c:v>
                </c:pt>
                <c:pt idx="616">
                  <c:v>264.3</c:v>
                </c:pt>
                <c:pt idx="617">
                  <c:v>259.5</c:v>
                </c:pt>
                <c:pt idx="618">
                  <c:v>255</c:v>
                </c:pt>
                <c:pt idx="619">
                  <c:v>252</c:v>
                </c:pt>
                <c:pt idx="620">
                  <c:v>256.3</c:v>
                </c:pt>
                <c:pt idx="621">
                  <c:v>260.8</c:v>
                </c:pt>
                <c:pt idx="622">
                  <c:v>271.89999999999998</c:v>
                </c:pt>
                <c:pt idx="623">
                  <c:v>280.3</c:v>
                </c:pt>
                <c:pt idx="624">
                  <c:v>280.60000000000002</c:v>
                </c:pt>
                <c:pt idx="625">
                  <c:v>274.5</c:v>
                </c:pt>
                <c:pt idx="626">
                  <c:v>263.3</c:v>
                </c:pt>
                <c:pt idx="627">
                  <c:v>260.7</c:v>
                </c:pt>
                <c:pt idx="628">
                  <c:v>268.8</c:v>
                </c:pt>
                <c:pt idx="629">
                  <c:v>275.39999999999998</c:v>
                </c:pt>
                <c:pt idx="630">
                  <c:v>275.89999999999998</c:v>
                </c:pt>
                <c:pt idx="631">
                  <c:v>272.5</c:v>
                </c:pt>
                <c:pt idx="632">
                  <c:v>267.10000000000002</c:v>
                </c:pt>
                <c:pt idx="633">
                  <c:v>260.10000000000002</c:v>
                </c:pt>
                <c:pt idx="634">
                  <c:v>262.10000000000002</c:v>
                </c:pt>
                <c:pt idx="635">
                  <c:v>265.10000000000002</c:v>
                </c:pt>
                <c:pt idx="636">
                  <c:v>266.5</c:v>
                </c:pt>
                <c:pt idx="637">
                  <c:v>266.3</c:v>
                </c:pt>
                <c:pt idx="638">
                  <c:v>274.60000000000002</c:v>
                </c:pt>
                <c:pt idx="639">
                  <c:v>286.60000000000002</c:v>
                </c:pt>
                <c:pt idx="640">
                  <c:v>276</c:v>
                </c:pt>
                <c:pt idx="641">
                  <c:v>275.89999999999998</c:v>
                </c:pt>
                <c:pt idx="642">
                  <c:v>274.8</c:v>
                </c:pt>
                <c:pt idx="643">
                  <c:v>261.8</c:v>
                </c:pt>
                <c:pt idx="644">
                  <c:v>259.10000000000002</c:v>
                </c:pt>
                <c:pt idx="645">
                  <c:v>250.7</c:v>
                </c:pt>
                <c:pt idx="646">
                  <c:v>246.5</c:v>
                </c:pt>
                <c:pt idx="647">
                  <c:v>252.3</c:v>
                </c:pt>
                <c:pt idx="648">
                  <c:v>260</c:v>
                </c:pt>
                <c:pt idx="649">
                  <c:v>267.8</c:v>
                </c:pt>
                <c:pt idx="650">
                  <c:v>276.89999999999998</c:v>
                </c:pt>
                <c:pt idx="651">
                  <c:v>286.60000000000002</c:v>
                </c:pt>
                <c:pt idx="652">
                  <c:v>277.3</c:v>
                </c:pt>
                <c:pt idx="653">
                  <c:v>260.60000000000002</c:v>
                </c:pt>
                <c:pt idx="654">
                  <c:v>260.60000000000002</c:v>
                </c:pt>
                <c:pt idx="655">
                  <c:v>263.10000000000002</c:v>
                </c:pt>
                <c:pt idx="656">
                  <c:v>250.8</c:v>
                </c:pt>
                <c:pt idx="657">
                  <c:v>248.4</c:v>
                </c:pt>
                <c:pt idx="658">
                  <c:v>252</c:v>
                </c:pt>
                <c:pt idx="659">
                  <c:v>255.6</c:v>
                </c:pt>
                <c:pt idx="660">
                  <c:v>262.8</c:v>
                </c:pt>
                <c:pt idx="661">
                  <c:v>259.2</c:v>
                </c:pt>
                <c:pt idx="662">
                  <c:v>258.60000000000002</c:v>
                </c:pt>
                <c:pt idx="663">
                  <c:v>258.7</c:v>
                </c:pt>
                <c:pt idx="664">
                  <c:v>260.7</c:v>
                </c:pt>
                <c:pt idx="665">
                  <c:v>269.89999999999998</c:v>
                </c:pt>
                <c:pt idx="666">
                  <c:v>271.2</c:v>
                </c:pt>
                <c:pt idx="667">
                  <c:v>272.2</c:v>
                </c:pt>
                <c:pt idx="668">
                  <c:v>261.2</c:v>
                </c:pt>
                <c:pt idx="669">
                  <c:v>260.10000000000002</c:v>
                </c:pt>
                <c:pt idx="670">
                  <c:v>281.89999999999998</c:v>
                </c:pt>
                <c:pt idx="671">
                  <c:v>289.39999999999998</c:v>
                </c:pt>
                <c:pt idx="672">
                  <c:v>279.39999999999998</c:v>
                </c:pt>
                <c:pt idx="673">
                  <c:v>274</c:v>
                </c:pt>
                <c:pt idx="674">
                  <c:v>275.3</c:v>
                </c:pt>
                <c:pt idx="675">
                  <c:v>272.8</c:v>
                </c:pt>
                <c:pt idx="676">
                  <c:v>271.8</c:v>
                </c:pt>
                <c:pt idx="677">
                  <c:v>272.8</c:v>
                </c:pt>
                <c:pt idx="678">
                  <c:v>272.39999999999998</c:v>
                </c:pt>
                <c:pt idx="679">
                  <c:v>273</c:v>
                </c:pt>
                <c:pt idx="680">
                  <c:v>278.8</c:v>
                </c:pt>
                <c:pt idx="681">
                  <c:v>298.8</c:v>
                </c:pt>
                <c:pt idx="682">
                  <c:v>316.3</c:v>
                </c:pt>
                <c:pt idx="683">
                  <c:v>321.7</c:v>
                </c:pt>
                <c:pt idx="684">
                  <c:v>312.7</c:v>
                </c:pt>
                <c:pt idx="685">
                  <c:v>302.39999999999998</c:v>
                </c:pt>
                <c:pt idx="686">
                  <c:v>296.60000000000002</c:v>
                </c:pt>
                <c:pt idx="687">
                  <c:v>274.89999999999998</c:v>
                </c:pt>
                <c:pt idx="688">
                  <c:v>276.7</c:v>
                </c:pt>
                <c:pt idx="689">
                  <c:v>278.39999999999998</c:v>
                </c:pt>
                <c:pt idx="690">
                  <c:v>262</c:v>
                </c:pt>
                <c:pt idx="691">
                  <c:v>265</c:v>
                </c:pt>
                <c:pt idx="692">
                  <c:v>297.39999999999998</c:v>
                </c:pt>
                <c:pt idx="693">
                  <c:v>322.60000000000002</c:v>
                </c:pt>
                <c:pt idx="694">
                  <c:v>301.8</c:v>
                </c:pt>
                <c:pt idx="695">
                  <c:v>264.10000000000002</c:v>
                </c:pt>
                <c:pt idx="696">
                  <c:v>268.5</c:v>
                </c:pt>
                <c:pt idx="697">
                  <c:v>269.60000000000002</c:v>
                </c:pt>
                <c:pt idx="698">
                  <c:v>264</c:v>
                </c:pt>
                <c:pt idx="699">
                  <c:v>262.10000000000002</c:v>
                </c:pt>
                <c:pt idx="700">
                  <c:v>256.2</c:v>
                </c:pt>
                <c:pt idx="701">
                  <c:v>251.7</c:v>
                </c:pt>
                <c:pt idx="702">
                  <c:v>256.60000000000002</c:v>
                </c:pt>
                <c:pt idx="703">
                  <c:v>264.5</c:v>
                </c:pt>
                <c:pt idx="704">
                  <c:v>276.7</c:v>
                </c:pt>
                <c:pt idx="705">
                  <c:v>272.7</c:v>
                </c:pt>
                <c:pt idx="706">
                  <c:v>254.4</c:v>
                </c:pt>
                <c:pt idx="707">
                  <c:v>256.10000000000002</c:v>
                </c:pt>
                <c:pt idx="708">
                  <c:v>264.10000000000002</c:v>
                </c:pt>
                <c:pt idx="709">
                  <c:v>267.10000000000002</c:v>
                </c:pt>
                <c:pt idx="710">
                  <c:v>261.2</c:v>
                </c:pt>
                <c:pt idx="711">
                  <c:v>263.2</c:v>
                </c:pt>
                <c:pt idx="712">
                  <c:v>265.2</c:v>
                </c:pt>
                <c:pt idx="713">
                  <c:v>267.89999999999998</c:v>
                </c:pt>
                <c:pt idx="714">
                  <c:v>283.7</c:v>
                </c:pt>
                <c:pt idx="715">
                  <c:v>279.8</c:v>
                </c:pt>
                <c:pt idx="716">
                  <c:v>271</c:v>
                </c:pt>
                <c:pt idx="717">
                  <c:v>264.7</c:v>
                </c:pt>
                <c:pt idx="718">
                  <c:v>263.8</c:v>
                </c:pt>
                <c:pt idx="719">
                  <c:v>277.3</c:v>
                </c:pt>
                <c:pt idx="720">
                  <c:v>289.10000000000002</c:v>
                </c:pt>
                <c:pt idx="721">
                  <c:v>304.2</c:v>
                </c:pt>
                <c:pt idx="722">
                  <c:v>310.2</c:v>
                </c:pt>
                <c:pt idx="723">
                  <c:v>301.7</c:v>
                </c:pt>
                <c:pt idx="724">
                  <c:v>281.7</c:v>
                </c:pt>
                <c:pt idx="725">
                  <c:v>260.89999999999998</c:v>
                </c:pt>
                <c:pt idx="726">
                  <c:v>261</c:v>
                </c:pt>
                <c:pt idx="727">
                  <c:v>266.3</c:v>
                </c:pt>
                <c:pt idx="728">
                  <c:v>272.3</c:v>
                </c:pt>
                <c:pt idx="729">
                  <c:v>274.7</c:v>
                </c:pt>
                <c:pt idx="730">
                  <c:v>283.2</c:v>
                </c:pt>
                <c:pt idx="731">
                  <c:v>288.10000000000002</c:v>
                </c:pt>
                <c:pt idx="732">
                  <c:v>297.8</c:v>
                </c:pt>
                <c:pt idx="733">
                  <c:v>307.7</c:v>
                </c:pt>
                <c:pt idx="734">
                  <c:v>297.39999999999998</c:v>
                </c:pt>
                <c:pt idx="735">
                  <c:v>294.3</c:v>
                </c:pt>
                <c:pt idx="736">
                  <c:v>299.3</c:v>
                </c:pt>
                <c:pt idx="737">
                  <c:v>296.2</c:v>
                </c:pt>
                <c:pt idx="738">
                  <c:v>289.2</c:v>
                </c:pt>
                <c:pt idx="739">
                  <c:v>279.89999999999998</c:v>
                </c:pt>
                <c:pt idx="740">
                  <c:v>280.60000000000002</c:v>
                </c:pt>
                <c:pt idx="741">
                  <c:v>276.8</c:v>
                </c:pt>
                <c:pt idx="742">
                  <c:v>281.8</c:v>
                </c:pt>
                <c:pt idx="743">
                  <c:v>286.60000000000002</c:v>
                </c:pt>
                <c:pt idx="744">
                  <c:v>277.7</c:v>
                </c:pt>
                <c:pt idx="745">
                  <c:v>270.2</c:v>
                </c:pt>
                <c:pt idx="746">
                  <c:v>257.89999999999998</c:v>
                </c:pt>
                <c:pt idx="747">
                  <c:v>252.8</c:v>
                </c:pt>
                <c:pt idx="748">
                  <c:v>261</c:v>
                </c:pt>
                <c:pt idx="749">
                  <c:v>258.60000000000002</c:v>
                </c:pt>
                <c:pt idx="750">
                  <c:v>262.3</c:v>
                </c:pt>
                <c:pt idx="751">
                  <c:v>281.10000000000002</c:v>
                </c:pt>
                <c:pt idx="752">
                  <c:v>289.5</c:v>
                </c:pt>
                <c:pt idx="753">
                  <c:v>287.3</c:v>
                </c:pt>
                <c:pt idx="754">
                  <c:v>280.2</c:v>
                </c:pt>
                <c:pt idx="755">
                  <c:v>270.10000000000002</c:v>
                </c:pt>
                <c:pt idx="756">
                  <c:v>266</c:v>
                </c:pt>
                <c:pt idx="757">
                  <c:v>260.39999999999998</c:v>
                </c:pt>
                <c:pt idx="758">
                  <c:v>258.60000000000002</c:v>
                </c:pt>
                <c:pt idx="759">
                  <c:v>261</c:v>
                </c:pt>
                <c:pt idx="760">
                  <c:v>266</c:v>
                </c:pt>
                <c:pt idx="761">
                  <c:v>287.8</c:v>
                </c:pt>
                <c:pt idx="762">
                  <c:v>278.3</c:v>
                </c:pt>
                <c:pt idx="763">
                  <c:v>260.60000000000002</c:v>
                </c:pt>
                <c:pt idx="764">
                  <c:v>260.89999999999998</c:v>
                </c:pt>
                <c:pt idx="765">
                  <c:v>264</c:v>
                </c:pt>
                <c:pt idx="766">
                  <c:v>263.5</c:v>
                </c:pt>
                <c:pt idx="767">
                  <c:v>262</c:v>
                </c:pt>
                <c:pt idx="768">
                  <c:v>261.39999999999998</c:v>
                </c:pt>
                <c:pt idx="769">
                  <c:v>262.10000000000002</c:v>
                </c:pt>
                <c:pt idx="770">
                  <c:v>281.5</c:v>
                </c:pt>
                <c:pt idx="771">
                  <c:v>296.39999999999998</c:v>
                </c:pt>
                <c:pt idx="772">
                  <c:v>287.3</c:v>
                </c:pt>
                <c:pt idx="773">
                  <c:v>277.8</c:v>
                </c:pt>
                <c:pt idx="774">
                  <c:v>270.89999999999998</c:v>
                </c:pt>
                <c:pt idx="775">
                  <c:v>267</c:v>
                </c:pt>
                <c:pt idx="776">
                  <c:v>264.39999999999998</c:v>
                </c:pt>
                <c:pt idx="777">
                  <c:v>274.2</c:v>
                </c:pt>
                <c:pt idx="778">
                  <c:v>281</c:v>
                </c:pt>
                <c:pt idx="779">
                  <c:v>284.3</c:v>
                </c:pt>
                <c:pt idx="780">
                  <c:v>279.8</c:v>
                </c:pt>
                <c:pt idx="781">
                  <c:v>266.5</c:v>
                </c:pt>
                <c:pt idx="782">
                  <c:v>264.10000000000002</c:v>
                </c:pt>
                <c:pt idx="783">
                  <c:v>259.2</c:v>
                </c:pt>
                <c:pt idx="784">
                  <c:v>264.89999999999998</c:v>
                </c:pt>
                <c:pt idx="785">
                  <c:v>262.8</c:v>
                </c:pt>
                <c:pt idx="786">
                  <c:v>261</c:v>
                </c:pt>
                <c:pt idx="787">
                  <c:v>275.8</c:v>
                </c:pt>
                <c:pt idx="788">
                  <c:v>272.10000000000002</c:v>
                </c:pt>
                <c:pt idx="789">
                  <c:v>264.89999999999998</c:v>
                </c:pt>
                <c:pt idx="790">
                  <c:v>268.5</c:v>
                </c:pt>
                <c:pt idx="791">
                  <c:v>266.10000000000002</c:v>
                </c:pt>
                <c:pt idx="792">
                  <c:v>266.39999999999998</c:v>
                </c:pt>
                <c:pt idx="793">
                  <c:v>275.89999999999998</c:v>
                </c:pt>
                <c:pt idx="794">
                  <c:v>271.7</c:v>
                </c:pt>
                <c:pt idx="795">
                  <c:v>258.10000000000002</c:v>
                </c:pt>
                <c:pt idx="796">
                  <c:v>255.4</c:v>
                </c:pt>
                <c:pt idx="797">
                  <c:v>259.8</c:v>
                </c:pt>
                <c:pt idx="798">
                  <c:v>263.39999999999998</c:v>
                </c:pt>
                <c:pt idx="799">
                  <c:v>270.60000000000002</c:v>
                </c:pt>
                <c:pt idx="800">
                  <c:v>286.3</c:v>
                </c:pt>
                <c:pt idx="801">
                  <c:v>281.2</c:v>
                </c:pt>
                <c:pt idx="802">
                  <c:v>260.60000000000002</c:v>
                </c:pt>
                <c:pt idx="803">
                  <c:v>252.4</c:v>
                </c:pt>
                <c:pt idx="804">
                  <c:v>249.5</c:v>
                </c:pt>
                <c:pt idx="805">
                  <c:v>251.8</c:v>
                </c:pt>
                <c:pt idx="806">
                  <c:v>258.5</c:v>
                </c:pt>
                <c:pt idx="807">
                  <c:v>266.3</c:v>
                </c:pt>
                <c:pt idx="808">
                  <c:v>277.89999999999998</c:v>
                </c:pt>
                <c:pt idx="809">
                  <c:v>269.89999999999998</c:v>
                </c:pt>
                <c:pt idx="810">
                  <c:v>268.7</c:v>
                </c:pt>
                <c:pt idx="811">
                  <c:v>274.5</c:v>
                </c:pt>
                <c:pt idx="812">
                  <c:v>279.8</c:v>
                </c:pt>
                <c:pt idx="813">
                  <c:v>287.60000000000002</c:v>
                </c:pt>
                <c:pt idx="814">
                  <c:v>274.2</c:v>
                </c:pt>
                <c:pt idx="815">
                  <c:v>264.89999999999998</c:v>
                </c:pt>
                <c:pt idx="816">
                  <c:v>256.8</c:v>
                </c:pt>
                <c:pt idx="817">
                  <c:v>250.3</c:v>
                </c:pt>
                <c:pt idx="818">
                  <c:v>247.6</c:v>
                </c:pt>
                <c:pt idx="819">
                  <c:v>254.7</c:v>
                </c:pt>
                <c:pt idx="820">
                  <c:v>263.89999999999998</c:v>
                </c:pt>
                <c:pt idx="821">
                  <c:v>259.60000000000002</c:v>
                </c:pt>
                <c:pt idx="822">
                  <c:v>264.89999999999998</c:v>
                </c:pt>
                <c:pt idx="823">
                  <c:v>270.89999999999998</c:v>
                </c:pt>
                <c:pt idx="824">
                  <c:v>270.89999999999998</c:v>
                </c:pt>
                <c:pt idx="825">
                  <c:v>267.2</c:v>
                </c:pt>
                <c:pt idx="826">
                  <c:v>274.8</c:v>
                </c:pt>
                <c:pt idx="827">
                  <c:v>278.7</c:v>
                </c:pt>
                <c:pt idx="828">
                  <c:v>281</c:v>
                </c:pt>
                <c:pt idx="829">
                  <c:v>286.8</c:v>
                </c:pt>
                <c:pt idx="830">
                  <c:v>292.10000000000002</c:v>
                </c:pt>
                <c:pt idx="831">
                  <c:v>296.10000000000002</c:v>
                </c:pt>
                <c:pt idx="832">
                  <c:v>286.2</c:v>
                </c:pt>
                <c:pt idx="833">
                  <c:v>274.3</c:v>
                </c:pt>
                <c:pt idx="834">
                  <c:v>270.39999999999998</c:v>
                </c:pt>
                <c:pt idx="835">
                  <c:v>274.60000000000002</c:v>
                </c:pt>
                <c:pt idx="836">
                  <c:v>289.89999999999998</c:v>
                </c:pt>
                <c:pt idx="837">
                  <c:v>277.60000000000002</c:v>
                </c:pt>
                <c:pt idx="838">
                  <c:v>275.10000000000002</c:v>
                </c:pt>
                <c:pt idx="839">
                  <c:v>289</c:v>
                </c:pt>
                <c:pt idx="840">
                  <c:v>285.3</c:v>
                </c:pt>
                <c:pt idx="841">
                  <c:v>283.3</c:v>
                </c:pt>
                <c:pt idx="842">
                  <c:v>289.3</c:v>
                </c:pt>
                <c:pt idx="843">
                  <c:v>286.10000000000002</c:v>
                </c:pt>
                <c:pt idx="844">
                  <c:v>283.89999999999998</c:v>
                </c:pt>
                <c:pt idx="845">
                  <c:v>286.39999999999998</c:v>
                </c:pt>
                <c:pt idx="846">
                  <c:v>280.7</c:v>
                </c:pt>
                <c:pt idx="847">
                  <c:v>273.3</c:v>
                </c:pt>
                <c:pt idx="848">
                  <c:v>275.39999999999998</c:v>
                </c:pt>
                <c:pt idx="849">
                  <c:v>281.8</c:v>
                </c:pt>
                <c:pt idx="850">
                  <c:v>291.8</c:v>
                </c:pt>
                <c:pt idx="851">
                  <c:v>283</c:v>
                </c:pt>
                <c:pt idx="852">
                  <c:v>273.5</c:v>
                </c:pt>
                <c:pt idx="853">
                  <c:v>263.2</c:v>
                </c:pt>
                <c:pt idx="854">
                  <c:v>263.39999999999998</c:v>
                </c:pt>
                <c:pt idx="855">
                  <c:v>277.10000000000002</c:v>
                </c:pt>
                <c:pt idx="856">
                  <c:v>269.7</c:v>
                </c:pt>
                <c:pt idx="857">
                  <c:v>269.60000000000002</c:v>
                </c:pt>
                <c:pt idx="858">
                  <c:v>280.2</c:v>
                </c:pt>
                <c:pt idx="859">
                  <c:v>299.39999999999998</c:v>
                </c:pt>
                <c:pt idx="860">
                  <c:v>309.39999999999998</c:v>
                </c:pt>
                <c:pt idx="861">
                  <c:v>305.8</c:v>
                </c:pt>
                <c:pt idx="862">
                  <c:v>299.60000000000002</c:v>
                </c:pt>
                <c:pt idx="863">
                  <c:v>290.8</c:v>
                </c:pt>
                <c:pt idx="864">
                  <c:v>293.7</c:v>
                </c:pt>
                <c:pt idx="865">
                  <c:v>290.60000000000002</c:v>
                </c:pt>
                <c:pt idx="866">
                  <c:v>283.5</c:v>
                </c:pt>
                <c:pt idx="867">
                  <c:v>294.7</c:v>
                </c:pt>
                <c:pt idx="868">
                  <c:v>305</c:v>
                </c:pt>
                <c:pt idx="869">
                  <c:v>297.8</c:v>
                </c:pt>
                <c:pt idx="870">
                  <c:v>279.39999999999998</c:v>
                </c:pt>
                <c:pt idx="871">
                  <c:v>264.39999999999998</c:v>
                </c:pt>
                <c:pt idx="872">
                  <c:v>262.8</c:v>
                </c:pt>
                <c:pt idx="873">
                  <c:v>269.60000000000002</c:v>
                </c:pt>
                <c:pt idx="874">
                  <c:v>267.8</c:v>
                </c:pt>
                <c:pt idx="875">
                  <c:v>264.3</c:v>
                </c:pt>
                <c:pt idx="876">
                  <c:v>257.8</c:v>
                </c:pt>
                <c:pt idx="877">
                  <c:v>252.8</c:v>
                </c:pt>
                <c:pt idx="878">
                  <c:v>278.8</c:v>
                </c:pt>
                <c:pt idx="879">
                  <c:v>281.8</c:v>
                </c:pt>
                <c:pt idx="880">
                  <c:v>264.89999999999998</c:v>
                </c:pt>
                <c:pt idx="881">
                  <c:v>258.5</c:v>
                </c:pt>
                <c:pt idx="882">
                  <c:v>264.60000000000002</c:v>
                </c:pt>
                <c:pt idx="883">
                  <c:v>273</c:v>
                </c:pt>
                <c:pt idx="884">
                  <c:v>270.2</c:v>
                </c:pt>
                <c:pt idx="885">
                  <c:v>266.2</c:v>
                </c:pt>
                <c:pt idx="886">
                  <c:v>260.39999999999998</c:v>
                </c:pt>
                <c:pt idx="887">
                  <c:v>254</c:v>
                </c:pt>
                <c:pt idx="888">
                  <c:v>253.5</c:v>
                </c:pt>
                <c:pt idx="889">
                  <c:v>253.5</c:v>
                </c:pt>
                <c:pt idx="890">
                  <c:v>258.60000000000002</c:v>
                </c:pt>
                <c:pt idx="891">
                  <c:v>267.89999999999998</c:v>
                </c:pt>
                <c:pt idx="892">
                  <c:v>276.5</c:v>
                </c:pt>
                <c:pt idx="893">
                  <c:v>293.7</c:v>
                </c:pt>
                <c:pt idx="894">
                  <c:v>303.8</c:v>
                </c:pt>
                <c:pt idx="895">
                  <c:v>290.39999999999998</c:v>
                </c:pt>
                <c:pt idx="896">
                  <c:v>274</c:v>
                </c:pt>
                <c:pt idx="897">
                  <c:v>281.5</c:v>
                </c:pt>
                <c:pt idx="898">
                  <c:v>276</c:v>
                </c:pt>
                <c:pt idx="899">
                  <c:v>272.8</c:v>
                </c:pt>
                <c:pt idx="900">
                  <c:v>287.10000000000002</c:v>
                </c:pt>
                <c:pt idx="901">
                  <c:v>306.7</c:v>
                </c:pt>
                <c:pt idx="902">
                  <c:v>296.39999999999998</c:v>
                </c:pt>
                <c:pt idx="903">
                  <c:v>262.7</c:v>
                </c:pt>
                <c:pt idx="904">
                  <c:v>264.2</c:v>
                </c:pt>
                <c:pt idx="905">
                  <c:v>271.39999999999998</c:v>
                </c:pt>
                <c:pt idx="906">
                  <c:v>262.5</c:v>
                </c:pt>
                <c:pt idx="907">
                  <c:v>268.10000000000002</c:v>
                </c:pt>
                <c:pt idx="908">
                  <c:v>268.5</c:v>
                </c:pt>
                <c:pt idx="909">
                  <c:v>271</c:v>
                </c:pt>
                <c:pt idx="910">
                  <c:v>265</c:v>
                </c:pt>
                <c:pt idx="911">
                  <c:v>259.3</c:v>
                </c:pt>
                <c:pt idx="912">
                  <c:v>258.89999999999998</c:v>
                </c:pt>
                <c:pt idx="913">
                  <c:v>268.39999999999998</c:v>
                </c:pt>
                <c:pt idx="914">
                  <c:v>282.10000000000002</c:v>
                </c:pt>
                <c:pt idx="915">
                  <c:v>279.8</c:v>
                </c:pt>
                <c:pt idx="916">
                  <c:v>278.10000000000002</c:v>
                </c:pt>
                <c:pt idx="917">
                  <c:v>276.5</c:v>
                </c:pt>
                <c:pt idx="918">
                  <c:v>271.39999999999998</c:v>
                </c:pt>
                <c:pt idx="919">
                  <c:v>276.7</c:v>
                </c:pt>
                <c:pt idx="920">
                  <c:v>291.2</c:v>
                </c:pt>
                <c:pt idx="921">
                  <c:v>288.3</c:v>
                </c:pt>
                <c:pt idx="922">
                  <c:v>268.7</c:v>
                </c:pt>
                <c:pt idx="923">
                  <c:v>265</c:v>
                </c:pt>
                <c:pt idx="924">
                  <c:v>267.89999999999998</c:v>
                </c:pt>
                <c:pt idx="925">
                  <c:v>269.10000000000002</c:v>
                </c:pt>
                <c:pt idx="926">
                  <c:v>277.7</c:v>
                </c:pt>
                <c:pt idx="927">
                  <c:v>296.39999999999998</c:v>
                </c:pt>
                <c:pt idx="928">
                  <c:v>294.8</c:v>
                </c:pt>
                <c:pt idx="929">
                  <c:v>277.7</c:v>
                </c:pt>
                <c:pt idx="930">
                  <c:v>280.39999999999998</c:v>
                </c:pt>
                <c:pt idx="931">
                  <c:v>268.10000000000002</c:v>
                </c:pt>
                <c:pt idx="932">
                  <c:v>261.10000000000002</c:v>
                </c:pt>
                <c:pt idx="933">
                  <c:v>270.39999999999998</c:v>
                </c:pt>
                <c:pt idx="934">
                  <c:v>275.2</c:v>
                </c:pt>
                <c:pt idx="935">
                  <c:v>271.89999999999998</c:v>
                </c:pt>
                <c:pt idx="936">
                  <c:v>270.39999999999998</c:v>
                </c:pt>
                <c:pt idx="937">
                  <c:v>257.60000000000002</c:v>
                </c:pt>
                <c:pt idx="938">
                  <c:v>251</c:v>
                </c:pt>
                <c:pt idx="939">
                  <c:v>258.8</c:v>
                </c:pt>
                <c:pt idx="940">
                  <c:v>264.10000000000002</c:v>
                </c:pt>
                <c:pt idx="941">
                  <c:v>257.10000000000002</c:v>
                </c:pt>
                <c:pt idx="942">
                  <c:v>254.6</c:v>
                </c:pt>
                <c:pt idx="943">
                  <c:v>252.6</c:v>
                </c:pt>
                <c:pt idx="944">
                  <c:v>250.8</c:v>
                </c:pt>
                <c:pt idx="945">
                  <c:v>253.5</c:v>
                </c:pt>
                <c:pt idx="946">
                  <c:v>266.10000000000002</c:v>
                </c:pt>
                <c:pt idx="947">
                  <c:v>274.89999999999998</c:v>
                </c:pt>
                <c:pt idx="948">
                  <c:v>276.5</c:v>
                </c:pt>
                <c:pt idx="949">
                  <c:v>279.89999999999998</c:v>
                </c:pt>
                <c:pt idx="950">
                  <c:v>278.2</c:v>
                </c:pt>
                <c:pt idx="951">
                  <c:v>281.10000000000002</c:v>
                </c:pt>
                <c:pt idx="952">
                  <c:v>272.60000000000002</c:v>
                </c:pt>
                <c:pt idx="953">
                  <c:v>261.10000000000002</c:v>
                </c:pt>
                <c:pt idx="954">
                  <c:v>262.60000000000002</c:v>
                </c:pt>
                <c:pt idx="955">
                  <c:v>271.8</c:v>
                </c:pt>
                <c:pt idx="956">
                  <c:v>276.8</c:v>
                </c:pt>
                <c:pt idx="957">
                  <c:v>266.39999999999998</c:v>
                </c:pt>
                <c:pt idx="958">
                  <c:v>269.2</c:v>
                </c:pt>
                <c:pt idx="959">
                  <c:v>272.39999999999998</c:v>
                </c:pt>
                <c:pt idx="960">
                  <c:v>259.39999999999998</c:v>
                </c:pt>
                <c:pt idx="961">
                  <c:v>263.39999999999998</c:v>
                </c:pt>
                <c:pt idx="962">
                  <c:v>264.2</c:v>
                </c:pt>
                <c:pt idx="963">
                  <c:v>263.10000000000002</c:v>
                </c:pt>
                <c:pt idx="964">
                  <c:v>267</c:v>
                </c:pt>
                <c:pt idx="965">
                  <c:v>266.2</c:v>
                </c:pt>
                <c:pt idx="966">
                  <c:v>257.3</c:v>
                </c:pt>
                <c:pt idx="967">
                  <c:v>253.6</c:v>
                </c:pt>
                <c:pt idx="968">
                  <c:v>258.2</c:v>
                </c:pt>
                <c:pt idx="969">
                  <c:v>276.89999999999998</c:v>
                </c:pt>
                <c:pt idx="970">
                  <c:v>285.10000000000002</c:v>
                </c:pt>
                <c:pt idx="971">
                  <c:v>274.5</c:v>
                </c:pt>
                <c:pt idx="972">
                  <c:v>275.2</c:v>
                </c:pt>
                <c:pt idx="973">
                  <c:v>280.8</c:v>
                </c:pt>
                <c:pt idx="974">
                  <c:v>297.60000000000002</c:v>
                </c:pt>
                <c:pt idx="975">
                  <c:v>304.8</c:v>
                </c:pt>
                <c:pt idx="976">
                  <c:v>299.8</c:v>
                </c:pt>
                <c:pt idx="977">
                  <c:v>298.5</c:v>
                </c:pt>
                <c:pt idx="978">
                  <c:v>301.60000000000002</c:v>
                </c:pt>
                <c:pt idx="979">
                  <c:v>314.89999999999998</c:v>
                </c:pt>
                <c:pt idx="980">
                  <c:v>316.39999999999998</c:v>
                </c:pt>
                <c:pt idx="981">
                  <c:v>299.89999999999998</c:v>
                </c:pt>
                <c:pt idx="982">
                  <c:v>296.10000000000002</c:v>
                </c:pt>
                <c:pt idx="983">
                  <c:v>301.7</c:v>
                </c:pt>
                <c:pt idx="984">
                  <c:v>307.8</c:v>
                </c:pt>
                <c:pt idx="985">
                  <c:v>293.7</c:v>
                </c:pt>
                <c:pt idx="986">
                  <c:v>287.10000000000002</c:v>
                </c:pt>
                <c:pt idx="987">
                  <c:v>299.5</c:v>
                </c:pt>
                <c:pt idx="988">
                  <c:v>300.8</c:v>
                </c:pt>
                <c:pt idx="989">
                  <c:v>282.8</c:v>
                </c:pt>
                <c:pt idx="990">
                  <c:v>266.7</c:v>
                </c:pt>
                <c:pt idx="991">
                  <c:v>260.60000000000002</c:v>
                </c:pt>
                <c:pt idx="992">
                  <c:v>255.7</c:v>
                </c:pt>
                <c:pt idx="993">
                  <c:v>254.6</c:v>
                </c:pt>
                <c:pt idx="994">
                  <c:v>258.10000000000002</c:v>
                </c:pt>
                <c:pt idx="995">
                  <c:v>269.89999999999998</c:v>
                </c:pt>
                <c:pt idx="996">
                  <c:v>274.3</c:v>
                </c:pt>
                <c:pt idx="997">
                  <c:v>264.3</c:v>
                </c:pt>
                <c:pt idx="998">
                  <c:v>272.10000000000002</c:v>
                </c:pt>
                <c:pt idx="999">
                  <c:v>281.3</c:v>
                </c:pt>
                <c:pt idx="1000">
                  <c:v>272.3</c:v>
                </c:pt>
                <c:pt idx="1001">
                  <c:v>263</c:v>
                </c:pt>
                <c:pt idx="1002">
                  <c:v>260.39999999999998</c:v>
                </c:pt>
                <c:pt idx="1003">
                  <c:v>269.39999999999998</c:v>
                </c:pt>
                <c:pt idx="1004">
                  <c:v>266</c:v>
                </c:pt>
                <c:pt idx="1005">
                  <c:v>265.89999999999998</c:v>
                </c:pt>
                <c:pt idx="1006">
                  <c:v>268.39999999999998</c:v>
                </c:pt>
                <c:pt idx="1007">
                  <c:v>266.8</c:v>
                </c:pt>
                <c:pt idx="1008">
                  <c:v>267.89999999999998</c:v>
                </c:pt>
                <c:pt idx="1009">
                  <c:v>278.89999999999998</c:v>
                </c:pt>
                <c:pt idx="1010">
                  <c:v>298.39999999999998</c:v>
                </c:pt>
                <c:pt idx="1011">
                  <c:v>297.10000000000002</c:v>
                </c:pt>
                <c:pt idx="1012">
                  <c:v>280.39999999999998</c:v>
                </c:pt>
                <c:pt idx="1013">
                  <c:v>270.3</c:v>
                </c:pt>
                <c:pt idx="1014">
                  <c:v>261.39999999999998</c:v>
                </c:pt>
                <c:pt idx="1015">
                  <c:v>256.7</c:v>
                </c:pt>
                <c:pt idx="1016">
                  <c:v>256.7</c:v>
                </c:pt>
                <c:pt idx="1017">
                  <c:v>262</c:v>
                </c:pt>
                <c:pt idx="1018">
                  <c:v>261.3</c:v>
                </c:pt>
                <c:pt idx="1019">
                  <c:v>255.5</c:v>
                </c:pt>
                <c:pt idx="1020">
                  <c:v>259.10000000000002</c:v>
                </c:pt>
                <c:pt idx="1021">
                  <c:v>276</c:v>
                </c:pt>
                <c:pt idx="1022">
                  <c:v>277.89999999999998</c:v>
                </c:pt>
                <c:pt idx="1023">
                  <c:v>263.2</c:v>
                </c:pt>
                <c:pt idx="1024">
                  <c:v>266.2</c:v>
                </c:pt>
                <c:pt idx="1025">
                  <c:v>263.8</c:v>
                </c:pt>
                <c:pt idx="1026">
                  <c:v>264.39999999999998</c:v>
                </c:pt>
                <c:pt idx="1027">
                  <c:v>260.60000000000002</c:v>
                </c:pt>
                <c:pt idx="1028">
                  <c:v>257.3</c:v>
                </c:pt>
                <c:pt idx="1029">
                  <c:v>265.89999999999998</c:v>
                </c:pt>
                <c:pt idx="1030">
                  <c:v>270</c:v>
                </c:pt>
                <c:pt idx="1031">
                  <c:v>265.3</c:v>
                </c:pt>
                <c:pt idx="1032">
                  <c:v>263.2</c:v>
                </c:pt>
                <c:pt idx="1033">
                  <c:v>266.60000000000002</c:v>
                </c:pt>
                <c:pt idx="1034">
                  <c:v>262.7</c:v>
                </c:pt>
                <c:pt idx="1035">
                  <c:v>248.1</c:v>
                </c:pt>
                <c:pt idx="1036">
                  <c:v>250.6</c:v>
                </c:pt>
                <c:pt idx="1037">
                  <c:v>250.2</c:v>
                </c:pt>
                <c:pt idx="1038">
                  <c:v>248.1</c:v>
                </c:pt>
                <c:pt idx="1039">
                  <c:v>251.5</c:v>
                </c:pt>
                <c:pt idx="1040">
                  <c:v>262.3</c:v>
                </c:pt>
                <c:pt idx="1041">
                  <c:v>274.8</c:v>
                </c:pt>
                <c:pt idx="1042">
                  <c:v>283.2</c:v>
                </c:pt>
                <c:pt idx="1043">
                  <c:v>286</c:v>
                </c:pt>
                <c:pt idx="1044">
                  <c:v>283.39999999999998</c:v>
                </c:pt>
                <c:pt idx="1045">
                  <c:v>275.60000000000002</c:v>
                </c:pt>
                <c:pt idx="1046">
                  <c:v>272.39999999999998</c:v>
                </c:pt>
                <c:pt idx="1047">
                  <c:v>281.5</c:v>
                </c:pt>
                <c:pt idx="1048">
                  <c:v>278.39999999999998</c:v>
                </c:pt>
                <c:pt idx="1049">
                  <c:v>268.89999999999998</c:v>
                </c:pt>
                <c:pt idx="1050">
                  <c:v>267.10000000000002</c:v>
                </c:pt>
                <c:pt idx="1051">
                  <c:v>269.39999999999998</c:v>
                </c:pt>
                <c:pt idx="1052">
                  <c:v>283</c:v>
                </c:pt>
                <c:pt idx="1053">
                  <c:v>282.89999999999998</c:v>
                </c:pt>
                <c:pt idx="1054">
                  <c:v>265.7</c:v>
                </c:pt>
                <c:pt idx="1055">
                  <c:v>266.10000000000002</c:v>
                </c:pt>
                <c:pt idx="1056">
                  <c:v>259.7</c:v>
                </c:pt>
                <c:pt idx="1057">
                  <c:v>256.7</c:v>
                </c:pt>
                <c:pt idx="1058">
                  <c:v>266.89999999999998</c:v>
                </c:pt>
                <c:pt idx="1059">
                  <c:v>281.5</c:v>
                </c:pt>
                <c:pt idx="1060">
                  <c:v>284.60000000000002</c:v>
                </c:pt>
                <c:pt idx="1061">
                  <c:v>283.8</c:v>
                </c:pt>
                <c:pt idx="1062">
                  <c:v>288.7</c:v>
                </c:pt>
                <c:pt idx="1063">
                  <c:v>289.89999999999998</c:v>
                </c:pt>
                <c:pt idx="1064">
                  <c:v>281.3</c:v>
                </c:pt>
                <c:pt idx="1065">
                  <c:v>262</c:v>
                </c:pt>
                <c:pt idx="1066">
                  <c:v>254.7</c:v>
                </c:pt>
                <c:pt idx="1067">
                  <c:v>254.7</c:v>
                </c:pt>
                <c:pt idx="1068">
                  <c:v>265.8</c:v>
                </c:pt>
                <c:pt idx="1069">
                  <c:v>271.10000000000002</c:v>
                </c:pt>
                <c:pt idx="1070">
                  <c:v>269.3</c:v>
                </c:pt>
                <c:pt idx="1071">
                  <c:v>260.89999999999998</c:v>
                </c:pt>
                <c:pt idx="1072">
                  <c:v>259.5</c:v>
                </c:pt>
                <c:pt idx="1073">
                  <c:v>282.10000000000002</c:v>
                </c:pt>
                <c:pt idx="1074">
                  <c:v>285.5</c:v>
                </c:pt>
                <c:pt idx="1075">
                  <c:v>280.8</c:v>
                </c:pt>
                <c:pt idx="1076">
                  <c:v>281.2</c:v>
                </c:pt>
                <c:pt idx="1077">
                  <c:v>273.2</c:v>
                </c:pt>
                <c:pt idx="1078">
                  <c:v>275.10000000000002</c:v>
                </c:pt>
                <c:pt idx="1079">
                  <c:v>277.7</c:v>
                </c:pt>
                <c:pt idx="1080">
                  <c:v>280.7</c:v>
                </c:pt>
                <c:pt idx="1081">
                  <c:v>275</c:v>
                </c:pt>
                <c:pt idx="1082">
                  <c:v>268.39999999999998</c:v>
                </c:pt>
                <c:pt idx="1083">
                  <c:v>259.89999999999998</c:v>
                </c:pt>
                <c:pt idx="1084">
                  <c:v>249.1</c:v>
                </c:pt>
                <c:pt idx="1085">
                  <c:v>256.2</c:v>
                </c:pt>
                <c:pt idx="1086">
                  <c:v>265.2</c:v>
                </c:pt>
                <c:pt idx="1087">
                  <c:v>264.7</c:v>
                </c:pt>
                <c:pt idx="1088">
                  <c:v>265.7</c:v>
                </c:pt>
                <c:pt idx="1089">
                  <c:v>264.8</c:v>
                </c:pt>
                <c:pt idx="1090">
                  <c:v>266.10000000000002</c:v>
                </c:pt>
                <c:pt idx="1091">
                  <c:v>280.60000000000002</c:v>
                </c:pt>
                <c:pt idx="1092">
                  <c:v>293.89999999999998</c:v>
                </c:pt>
                <c:pt idx="1093">
                  <c:v>277.7</c:v>
                </c:pt>
                <c:pt idx="1094">
                  <c:v>257.10000000000002</c:v>
                </c:pt>
                <c:pt idx="1095">
                  <c:v>256.39999999999998</c:v>
                </c:pt>
                <c:pt idx="1096">
                  <c:v>254.5</c:v>
                </c:pt>
                <c:pt idx="1097">
                  <c:v>259.60000000000002</c:v>
                </c:pt>
                <c:pt idx="1098">
                  <c:v>264.7</c:v>
                </c:pt>
                <c:pt idx="1099">
                  <c:v>271.8</c:v>
                </c:pt>
                <c:pt idx="1100">
                  <c:v>271.39999999999998</c:v>
                </c:pt>
                <c:pt idx="1101">
                  <c:v>292.3</c:v>
                </c:pt>
                <c:pt idx="1102">
                  <c:v>305.89999999999998</c:v>
                </c:pt>
                <c:pt idx="1103">
                  <c:v>284.10000000000002</c:v>
                </c:pt>
                <c:pt idx="1104">
                  <c:v>262.3</c:v>
                </c:pt>
                <c:pt idx="1105">
                  <c:v>265.10000000000002</c:v>
                </c:pt>
                <c:pt idx="1106">
                  <c:v>282.10000000000002</c:v>
                </c:pt>
                <c:pt idx="1107">
                  <c:v>295.39999999999998</c:v>
                </c:pt>
                <c:pt idx="1108">
                  <c:v>294.7</c:v>
                </c:pt>
                <c:pt idx="1109">
                  <c:v>289.89999999999998</c:v>
                </c:pt>
                <c:pt idx="1110">
                  <c:v>293.2</c:v>
                </c:pt>
                <c:pt idx="1111">
                  <c:v>306</c:v>
                </c:pt>
                <c:pt idx="1112">
                  <c:v>311.89999999999998</c:v>
                </c:pt>
                <c:pt idx="1113">
                  <c:v>305.10000000000002</c:v>
                </c:pt>
                <c:pt idx="1114">
                  <c:v>291.7</c:v>
                </c:pt>
                <c:pt idx="1115">
                  <c:v>281.7</c:v>
                </c:pt>
                <c:pt idx="1116">
                  <c:v>269.2</c:v>
                </c:pt>
                <c:pt idx="1117">
                  <c:v>266.7</c:v>
                </c:pt>
                <c:pt idx="1118">
                  <c:v>269.8</c:v>
                </c:pt>
                <c:pt idx="1119">
                  <c:v>257.7</c:v>
                </c:pt>
                <c:pt idx="1120">
                  <c:v>266.2</c:v>
                </c:pt>
                <c:pt idx="1121">
                  <c:v>272</c:v>
                </c:pt>
                <c:pt idx="1122">
                  <c:v>263.3</c:v>
                </c:pt>
                <c:pt idx="1123">
                  <c:v>259.2</c:v>
                </c:pt>
                <c:pt idx="1124">
                  <c:v>268</c:v>
                </c:pt>
                <c:pt idx="1125">
                  <c:v>271.2</c:v>
                </c:pt>
                <c:pt idx="1126">
                  <c:v>262.2</c:v>
                </c:pt>
                <c:pt idx="1127">
                  <c:v>258.8</c:v>
                </c:pt>
                <c:pt idx="1128">
                  <c:v>255.9</c:v>
                </c:pt>
                <c:pt idx="1129">
                  <c:v>269.60000000000002</c:v>
                </c:pt>
                <c:pt idx="1130">
                  <c:v>289</c:v>
                </c:pt>
                <c:pt idx="1131">
                  <c:v>284.89999999999998</c:v>
                </c:pt>
                <c:pt idx="1132">
                  <c:v>273.8</c:v>
                </c:pt>
                <c:pt idx="1133">
                  <c:v>273</c:v>
                </c:pt>
                <c:pt idx="1134">
                  <c:v>273.39999999999998</c:v>
                </c:pt>
                <c:pt idx="1135">
                  <c:v>269.39999999999998</c:v>
                </c:pt>
                <c:pt idx="1136">
                  <c:v>267.89999999999998</c:v>
                </c:pt>
                <c:pt idx="1137">
                  <c:v>268</c:v>
                </c:pt>
                <c:pt idx="1138">
                  <c:v>262.8</c:v>
                </c:pt>
                <c:pt idx="1139">
                  <c:v>259.2</c:v>
                </c:pt>
                <c:pt idx="1140">
                  <c:v>266.10000000000002</c:v>
                </c:pt>
                <c:pt idx="1141">
                  <c:v>274.8</c:v>
                </c:pt>
                <c:pt idx="1142">
                  <c:v>280.7</c:v>
                </c:pt>
                <c:pt idx="1143">
                  <c:v>295.2</c:v>
                </c:pt>
                <c:pt idx="1144">
                  <c:v>292.8</c:v>
                </c:pt>
                <c:pt idx="1145">
                  <c:v>277.60000000000002</c:v>
                </c:pt>
                <c:pt idx="1146">
                  <c:v>278.60000000000002</c:v>
                </c:pt>
                <c:pt idx="1147">
                  <c:v>281.2</c:v>
                </c:pt>
                <c:pt idx="1148">
                  <c:v>282.5</c:v>
                </c:pt>
                <c:pt idx="1149">
                  <c:v>290.5</c:v>
                </c:pt>
                <c:pt idx="1150">
                  <c:v>284.10000000000002</c:v>
                </c:pt>
                <c:pt idx="1151">
                  <c:v>282.89999999999998</c:v>
                </c:pt>
                <c:pt idx="1152">
                  <c:v>296.8</c:v>
                </c:pt>
                <c:pt idx="1153">
                  <c:v>308.2</c:v>
                </c:pt>
                <c:pt idx="1154">
                  <c:v>300.39999999999998</c:v>
                </c:pt>
                <c:pt idx="1155">
                  <c:v>288.2</c:v>
                </c:pt>
                <c:pt idx="1156">
                  <c:v>283.7</c:v>
                </c:pt>
                <c:pt idx="1157">
                  <c:v>276.8</c:v>
                </c:pt>
                <c:pt idx="1158">
                  <c:v>266.39999999999998</c:v>
                </c:pt>
                <c:pt idx="1159">
                  <c:v>268.7</c:v>
                </c:pt>
                <c:pt idx="1160">
                  <c:v>273.5</c:v>
                </c:pt>
                <c:pt idx="1161">
                  <c:v>262.2</c:v>
                </c:pt>
                <c:pt idx="1162">
                  <c:v>253.5</c:v>
                </c:pt>
                <c:pt idx="1163">
                  <c:v>257</c:v>
                </c:pt>
                <c:pt idx="1164">
                  <c:v>264.2</c:v>
                </c:pt>
                <c:pt idx="1165">
                  <c:v>259.5</c:v>
                </c:pt>
                <c:pt idx="1166">
                  <c:v>263.89999999999998</c:v>
                </c:pt>
                <c:pt idx="1167">
                  <c:v>283</c:v>
                </c:pt>
                <c:pt idx="1168">
                  <c:v>279.10000000000002</c:v>
                </c:pt>
                <c:pt idx="1169">
                  <c:v>266.89999999999998</c:v>
                </c:pt>
                <c:pt idx="1170">
                  <c:v>266.7</c:v>
                </c:pt>
                <c:pt idx="1171">
                  <c:v>265</c:v>
                </c:pt>
                <c:pt idx="1172">
                  <c:v>268.89999999999998</c:v>
                </c:pt>
                <c:pt idx="1173">
                  <c:v>258.39999999999998</c:v>
                </c:pt>
                <c:pt idx="1174">
                  <c:v>260.60000000000002</c:v>
                </c:pt>
                <c:pt idx="1175">
                  <c:v>261</c:v>
                </c:pt>
                <c:pt idx="1176">
                  <c:v>254.1</c:v>
                </c:pt>
                <c:pt idx="1177">
                  <c:v>259.60000000000002</c:v>
                </c:pt>
                <c:pt idx="1178">
                  <c:v>266.89999999999998</c:v>
                </c:pt>
                <c:pt idx="1179">
                  <c:v>276.39999999999998</c:v>
                </c:pt>
                <c:pt idx="1180">
                  <c:v>276.3</c:v>
                </c:pt>
                <c:pt idx="1181">
                  <c:v>277.3</c:v>
                </c:pt>
                <c:pt idx="1182">
                  <c:v>290.7</c:v>
                </c:pt>
                <c:pt idx="1183">
                  <c:v>297.2</c:v>
                </c:pt>
                <c:pt idx="1184">
                  <c:v>293.5</c:v>
                </c:pt>
                <c:pt idx="1185">
                  <c:v>280.89999999999998</c:v>
                </c:pt>
                <c:pt idx="1186">
                  <c:v>279.60000000000002</c:v>
                </c:pt>
                <c:pt idx="1187">
                  <c:v>283.5</c:v>
                </c:pt>
                <c:pt idx="1188">
                  <c:v>287.8</c:v>
                </c:pt>
                <c:pt idx="1189">
                  <c:v>292.39999999999998</c:v>
                </c:pt>
                <c:pt idx="1190">
                  <c:v>296.39999999999998</c:v>
                </c:pt>
                <c:pt idx="1191">
                  <c:v>296.8</c:v>
                </c:pt>
                <c:pt idx="1192">
                  <c:v>293.2</c:v>
                </c:pt>
                <c:pt idx="1193">
                  <c:v>289.89999999999998</c:v>
                </c:pt>
                <c:pt idx="1194">
                  <c:v>275.2</c:v>
                </c:pt>
                <c:pt idx="1195">
                  <c:v>269.8</c:v>
                </c:pt>
                <c:pt idx="1196">
                  <c:v>262.5</c:v>
                </c:pt>
                <c:pt idx="1197">
                  <c:v>253.7</c:v>
                </c:pt>
                <c:pt idx="1198">
                  <c:v>265</c:v>
                </c:pt>
                <c:pt idx="1199">
                  <c:v>269</c:v>
                </c:pt>
                <c:pt idx="1200">
                  <c:v>269.39999999999998</c:v>
                </c:pt>
                <c:pt idx="1201">
                  <c:v>273.3</c:v>
                </c:pt>
                <c:pt idx="1202">
                  <c:v>279.89999999999998</c:v>
                </c:pt>
                <c:pt idx="1203">
                  <c:v>285.10000000000002</c:v>
                </c:pt>
                <c:pt idx="1204">
                  <c:v>280.39999999999998</c:v>
                </c:pt>
                <c:pt idx="1205">
                  <c:v>285.10000000000002</c:v>
                </c:pt>
                <c:pt idx="1206">
                  <c:v>291</c:v>
                </c:pt>
                <c:pt idx="1207">
                  <c:v>292.8</c:v>
                </c:pt>
                <c:pt idx="1208">
                  <c:v>289.8</c:v>
                </c:pt>
                <c:pt idx="1209">
                  <c:v>290.10000000000002</c:v>
                </c:pt>
                <c:pt idx="1210">
                  <c:v>280.39999999999998</c:v>
                </c:pt>
                <c:pt idx="1211">
                  <c:v>281.60000000000002</c:v>
                </c:pt>
                <c:pt idx="1212">
                  <c:v>294.60000000000002</c:v>
                </c:pt>
                <c:pt idx="1213">
                  <c:v>287.7</c:v>
                </c:pt>
                <c:pt idx="1214">
                  <c:v>279.2</c:v>
                </c:pt>
                <c:pt idx="1215">
                  <c:v>279.60000000000002</c:v>
                </c:pt>
                <c:pt idx="1216">
                  <c:v>281.39999999999998</c:v>
                </c:pt>
                <c:pt idx="1217">
                  <c:v>274</c:v>
                </c:pt>
                <c:pt idx="1218">
                  <c:v>267.89999999999998</c:v>
                </c:pt>
                <c:pt idx="1219">
                  <c:v>267.10000000000002</c:v>
                </c:pt>
                <c:pt idx="1220">
                  <c:v>266</c:v>
                </c:pt>
                <c:pt idx="1221">
                  <c:v>283.39999999999998</c:v>
                </c:pt>
                <c:pt idx="1222">
                  <c:v>294.2</c:v>
                </c:pt>
                <c:pt idx="1223">
                  <c:v>284.89999999999998</c:v>
                </c:pt>
                <c:pt idx="1224">
                  <c:v>273.5</c:v>
                </c:pt>
                <c:pt idx="1225">
                  <c:v>264.8</c:v>
                </c:pt>
                <c:pt idx="1226">
                  <c:v>273.10000000000002</c:v>
                </c:pt>
                <c:pt idx="1227">
                  <c:v>272.5</c:v>
                </c:pt>
                <c:pt idx="1228">
                  <c:v>270.8</c:v>
                </c:pt>
                <c:pt idx="1229">
                  <c:v>273.5</c:v>
                </c:pt>
                <c:pt idx="1230">
                  <c:v>269.10000000000002</c:v>
                </c:pt>
                <c:pt idx="1231">
                  <c:v>265.60000000000002</c:v>
                </c:pt>
                <c:pt idx="1232">
                  <c:v>265</c:v>
                </c:pt>
                <c:pt idx="1233">
                  <c:v>259.8</c:v>
                </c:pt>
                <c:pt idx="1234">
                  <c:v>267.8</c:v>
                </c:pt>
                <c:pt idx="1235">
                  <c:v>275</c:v>
                </c:pt>
                <c:pt idx="1236">
                  <c:v>265.60000000000002</c:v>
                </c:pt>
                <c:pt idx="1237">
                  <c:v>264.8</c:v>
                </c:pt>
                <c:pt idx="1238">
                  <c:v>266</c:v>
                </c:pt>
                <c:pt idx="1239">
                  <c:v>259.5</c:v>
                </c:pt>
                <c:pt idx="1240">
                  <c:v>254.5</c:v>
                </c:pt>
                <c:pt idx="1241">
                  <c:v>251.4</c:v>
                </c:pt>
                <c:pt idx="1242">
                  <c:v>263</c:v>
                </c:pt>
                <c:pt idx="1243">
                  <c:v>265.10000000000002</c:v>
                </c:pt>
                <c:pt idx="1244">
                  <c:v>254.8</c:v>
                </c:pt>
                <c:pt idx="1245">
                  <c:v>256.89999999999998</c:v>
                </c:pt>
                <c:pt idx="1246">
                  <c:v>261.89999999999998</c:v>
                </c:pt>
                <c:pt idx="1247">
                  <c:v>272.60000000000002</c:v>
                </c:pt>
                <c:pt idx="1248">
                  <c:v>285.5</c:v>
                </c:pt>
                <c:pt idx="1249">
                  <c:v>299</c:v>
                </c:pt>
                <c:pt idx="1250">
                  <c:v>298.10000000000002</c:v>
                </c:pt>
                <c:pt idx="1251">
                  <c:v>283.7</c:v>
                </c:pt>
                <c:pt idx="1252">
                  <c:v>268</c:v>
                </c:pt>
                <c:pt idx="1253">
                  <c:v>256.5</c:v>
                </c:pt>
                <c:pt idx="1254">
                  <c:v>257.7</c:v>
                </c:pt>
                <c:pt idx="1255">
                  <c:v>257.2</c:v>
                </c:pt>
                <c:pt idx="1256">
                  <c:v>256.2</c:v>
                </c:pt>
                <c:pt idx="1257">
                  <c:v>258.5</c:v>
                </c:pt>
                <c:pt idx="1258">
                  <c:v>257.10000000000002</c:v>
                </c:pt>
                <c:pt idx="1259">
                  <c:v>262.3</c:v>
                </c:pt>
                <c:pt idx="1260">
                  <c:v>277</c:v>
                </c:pt>
                <c:pt idx="1261">
                  <c:v>281.89999999999998</c:v>
                </c:pt>
                <c:pt idx="1262">
                  <c:v>259</c:v>
                </c:pt>
                <c:pt idx="1263">
                  <c:v>257.60000000000002</c:v>
                </c:pt>
                <c:pt idx="1264">
                  <c:v>273.39999999999998</c:v>
                </c:pt>
                <c:pt idx="1265">
                  <c:v>266.39999999999998</c:v>
                </c:pt>
                <c:pt idx="1266">
                  <c:v>255.8</c:v>
                </c:pt>
                <c:pt idx="1267">
                  <c:v>261</c:v>
                </c:pt>
                <c:pt idx="1268">
                  <c:v>285.60000000000002</c:v>
                </c:pt>
                <c:pt idx="1269">
                  <c:v>282.7</c:v>
                </c:pt>
                <c:pt idx="1270">
                  <c:v>274</c:v>
                </c:pt>
                <c:pt idx="1271">
                  <c:v>273.39999999999998</c:v>
                </c:pt>
                <c:pt idx="1272">
                  <c:v>266.8</c:v>
                </c:pt>
                <c:pt idx="1273">
                  <c:v>274.2</c:v>
                </c:pt>
                <c:pt idx="1274">
                  <c:v>273.60000000000002</c:v>
                </c:pt>
                <c:pt idx="1275">
                  <c:v>267.39999999999998</c:v>
                </c:pt>
                <c:pt idx="1276">
                  <c:v>270.3</c:v>
                </c:pt>
                <c:pt idx="1277">
                  <c:v>268.8</c:v>
                </c:pt>
                <c:pt idx="1278">
                  <c:v>259.7</c:v>
                </c:pt>
                <c:pt idx="1279">
                  <c:v>262.8</c:v>
                </c:pt>
                <c:pt idx="1280">
                  <c:v>286.2</c:v>
                </c:pt>
                <c:pt idx="1281">
                  <c:v>296.5</c:v>
                </c:pt>
                <c:pt idx="1282">
                  <c:v>289.8</c:v>
                </c:pt>
                <c:pt idx="1283">
                  <c:v>277.2</c:v>
                </c:pt>
                <c:pt idx="1284">
                  <c:v>267.60000000000002</c:v>
                </c:pt>
                <c:pt idx="1285">
                  <c:v>260.2</c:v>
                </c:pt>
                <c:pt idx="1286">
                  <c:v>269.3</c:v>
                </c:pt>
                <c:pt idx="1287">
                  <c:v>273.7</c:v>
                </c:pt>
                <c:pt idx="1288">
                  <c:v>256.5</c:v>
                </c:pt>
                <c:pt idx="1289">
                  <c:v>252.3</c:v>
                </c:pt>
                <c:pt idx="1290">
                  <c:v>252</c:v>
                </c:pt>
                <c:pt idx="1291">
                  <c:v>265.39999999999998</c:v>
                </c:pt>
                <c:pt idx="1292">
                  <c:v>280.3</c:v>
                </c:pt>
                <c:pt idx="1293">
                  <c:v>273.60000000000002</c:v>
                </c:pt>
                <c:pt idx="1294">
                  <c:v>262.60000000000002</c:v>
                </c:pt>
                <c:pt idx="1295">
                  <c:v>266.10000000000002</c:v>
                </c:pt>
                <c:pt idx="1296">
                  <c:v>271.8</c:v>
                </c:pt>
                <c:pt idx="1297">
                  <c:v>265.5</c:v>
                </c:pt>
                <c:pt idx="1298">
                  <c:v>263.5</c:v>
                </c:pt>
                <c:pt idx="1299">
                  <c:v>268.5</c:v>
                </c:pt>
                <c:pt idx="1300">
                  <c:v>263.5</c:v>
                </c:pt>
                <c:pt idx="1301">
                  <c:v>255.3</c:v>
                </c:pt>
                <c:pt idx="1302">
                  <c:v>254</c:v>
                </c:pt>
                <c:pt idx="1303">
                  <c:v>257.60000000000002</c:v>
                </c:pt>
                <c:pt idx="1304">
                  <c:v>261.60000000000002</c:v>
                </c:pt>
                <c:pt idx="1305">
                  <c:v>269.10000000000002</c:v>
                </c:pt>
                <c:pt idx="1306">
                  <c:v>277.60000000000002</c:v>
                </c:pt>
                <c:pt idx="1307">
                  <c:v>260.39999999999998</c:v>
                </c:pt>
                <c:pt idx="1308">
                  <c:v>257.2</c:v>
                </c:pt>
                <c:pt idx="1309">
                  <c:v>257.89999999999998</c:v>
                </c:pt>
                <c:pt idx="1310">
                  <c:v>272.8</c:v>
                </c:pt>
                <c:pt idx="1311">
                  <c:v>277.60000000000002</c:v>
                </c:pt>
                <c:pt idx="1312">
                  <c:v>273.3</c:v>
                </c:pt>
                <c:pt idx="1313">
                  <c:v>280</c:v>
                </c:pt>
                <c:pt idx="1314">
                  <c:v>298.3</c:v>
                </c:pt>
                <c:pt idx="1315">
                  <c:v>316.7</c:v>
                </c:pt>
                <c:pt idx="1316">
                  <c:v>301.39999999999998</c:v>
                </c:pt>
                <c:pt idx="1317">
                  <c:v>290.8</c:v>
                </c:pt>
                <c:pt idx="1318">
                  <c:v>304.60000000000002</c:v>
                </c:pt>
                <c:pt idx="1319">
                  <c:v>315.2</c:v>
                </c:pt>
                <c:pt idx="1320">
                  <c:v>323</c:v>
                </c:pt>
                <c:pt idx="1321">
                  <c:v>317.10000000000002</c:v>
                </c:pt>
                <c:pt idx="1322">
                  <c:v>306.89999999999998</c:v>
                </c:pt>
                <c:pt idx="1323">
                  <c:v>296</c:v>
                </c:pt>
                <c:pt idx="1324">
                  <c:v>293.3</c:v>
                </c:pt>
                <c:pt idx="1325">
                  <c:v>300.10000000000002</c:v>
                </c:pt>
                <c:pt idx="1326">
                  <c:v>299.7</c:v>
                </c:pt>
                <c:pt idx="1327">
                  <c:v>287.60000000000002</c:v>
                </c:pt>
                <c:pt idx="1328">
                  <c:v>296</c:v>
                </c:pt>
                <c:pt idx="1329">
                  <c:v>311.39999999999998</c:v>
                </c:pt>
                <c:pt idx="1330">
                  <c:v>303.3</c:v>
                </c:pt>
                <c:pt idx="1331">
                  <c:v>287.60000000000002</c:v>
                </c:pt>
                <c:pt idx="1332">
                  <c:v>274.60000000000002</c:v>
                </c:pt>
                <c:pt idx="1333">
                  <c:v>277.8</c:v>
                </c:pt>
                <c:pt idx="1334">
                  <c:v>276.39999999999998</c:v>
                </c:pt>
                <c:pt idx="1335">
                  <c:v>266.5</c:v>
                </c:pt>
                <c:pt idx="1336">
                  <c:v>270.39999999999998</c:v>
                </c:pt>
                <c:pt idx="1337">
                  <c:v>268.8</c:v>
                </c:pt>
                <c:pt idx="1338">
                  <c:v>256.60000000000002</c:v>
                </c:pt>
                <c:pt idx="1339">
                  <c:v>254</c:v>
                </c:pt>
                <c:pt idx="1340">
                  <c:v>261.3</c:v>
                </c:pt>
                <c:pt idx="1341">
                  <c:v>269.8</c:v>
                </c:pt>
                <c:pt idx="1342">
                  <c:v>270.2</c:v>
                </c:pt>
                <c:pt idx="1343">
                  <c:v>281.5</c:v>
                </c:pt>
                <c:pt idx="1344">
                  <c:v>286.89999999999998</c:v>
                </c:pt>
                <c:pt idx="1345">
                  <c:v>287.10000000000002</c:v>
                </c:pt>
                <c:pt idx="1346">
                  <c:v>284.2</c:v>
                </c:pt>
                <c:pt idx="1347">
                  <c:v>274.2</c:v>
                </c:pt>
                <c:pt idx="1348">
                  <c:v>272.3</c:v>
                </c:pt>
                <c:pt idx="1349">
                  <c:v>265.3</c:v>
                </c:pt>
                <c:pt idx="1350">
                  <c:v>260.10000000000002</c:v>
                </c:pt>
                <c:pt idx="1351">
                  <c:v>268.60000000000002</c:v>
                </c:pt>
                <c:pt idx="1352">
                  <c:v>265.8</c:v>
                </c:pt>
                <c:pt idx="1353">
                  <c:v>255.6</c:v>
                </c:pt>
                <c:pt idx="1354">
                  <c:v>257.89999999999998</c:v>
                </c:pt>
                <c:pt idx="1355">
                  <c:v>270.60000000000002</c:v>
                </c:pt>
                <c:pt idx="1356">
                  <c:v>268.8</c:v>
                </c:pt>
                <c:pt idx="1357">
                  <c:v>265</c:v>
                </c:pt>
                <c:pt idx="1358">
                  <c:v>259.7</c:v>
                </c:pt>
                <c:pt idx="1359">
                  <c:v>266.2</c:v>
                </c:pt>
                <c:pt idx="1360">
                  <c:v>272.8</c:v>
                </c:pt>
                <c:pt idx="1361">
                  <c:v>271.2</c:v>
                </c:pt>
                <c:pt idx="1362">
                  <c:v>277</c:v>
                </c:pt>
                <c:pt idx="1363">
                  <c:v>281.39999999999998</c:v>
                </c:pt>
                <c:pt idx="1364">
                  <c:v>294.7</c:v>
                </c:pt>
                <c:pt idx="1365">
                  <c:v>303.7</c:v>
                </c:pt>
                <c:pt idx="1366">
                  <c:v>296.3</c:v>
                </c:pt>
                <c:pt idx="1367">
                  <c:v>294.8</c:v>
                </c:pt>
                <c:pt idx="1368">
                  <c:v>286.60000000000002</c:v>
                </c:pt>
                <c:pt idx="1369">
                  <c:v>271.3</c:v>
                </c:pt>
                <c:pt idx="1370">
                  <c:v>264.5</c:v>
                </c:pt>
                <c:pt idx="1371">
                  <c:v>264.39999999999998</c:v>
                </c:pt>
                <c:pt idx="1372">
                  <c:v>262.89999999999998</c:v>
                </c:pt>
                <c:pt idx="1373">
                  <c:v>263.3</c:v>
                </c:pt>
                <c:pt idx="1374">
                  <c:v>265</c:v>
                </c:pt>
                <c:pt idx="1375">
                  <c:v>259.7</c:v>
                </c:pt>
                <c:pt idx="1376">
                  <c:v>251.3</c:v>
                </c:pt>
                <c:pt idx="1377">
                  <c:v>254.2</c:v>
                </c:pt>
                <c:pt idx="1378">
                  <c:v>261.2</c:v>
                </c:pt>
                <c:pt idx="1379">
                  <c:v>254</c:v>
                </c:pt>
                <c:pt idx="1380">
                  <c:v>247.3</c:v>
                </c:pt>
                <c:pt idx="1381">
                  <c:v>250.6</c:v>
                </c:pt>
                <c:pt idx="1382">
                  <c:v>269.2</c:v>
                </c:pt>
                <c:pt idx="1383">
                  <c:v>285.89999999999998</c:v>
                </c:pt>
                <c:pt idx="1384">
                  <c:v>276.7</c:v>
                </c:pt>
                <c:pt idx="1385">
                  <c:v>264.5</c:v>
                </c:pt>
                <c:pt idx="1386">
                  <c:v>260.60000000000002</c:v>
                </c:pt>
                <c:pt idx="1387">
                  <c:v>265.10000000000002</c:v>
                </c:pt>
                <c:pt idx="1388">
                  <c:v>276.7</c:v>
                </c:pt>
                <c:pt idx="1389">
                  <c:v>268.89999999999998</c:v>
                </c:pt>
                <c:pt idx="1390">
                  <c:v>260.60000000000002</c:v>
                </c:pt>
                <c:pt idx="1391">
                  <c:v>257.10000000000002</c:v>
                </c:pt>
                <c:pt idx="1392">
                  <c:v>266</c:v>
                </c:pt>
                <c:pt idx="1393">
                  <c:v>283.7</c:v>
                </c:pt>
                <c:pt idx="1394">
                  <c:v>277.2</c:v>
                </c:pt>
                <c:pt idx="1395">
                  <c:v>275</c:v>
                </c:pt>
                <c:pt idx="1396">
                  <c:v>277.2</c:v>
                </c:pt>
                <c:pt idx="1397">
                  <c:v>288.10000000000002</c:v>
                </c:pt>
                <c:pt idx="1398">
                  <c:v>292.3</c:v>
                </c:pt>
                <c:pt idx="1399">
                  <c:v>282.8</c:v>
                </c:pt>
                <c:pt idx="1400">
                  <c:v>283.2</c:v>
                </c:pt>
                <c:pt idx="1401">
                  <c:v>284.2</c:v>
                </c:pt>
                <c:pt idx="1402">
                  <c:v>275.89999999999998</c:v>
                </c:pt>
                <c:pt idx="1403">
                  <c:v>259.2</c:v>
                </c:pt>
                <c:pt idx="1404">
                  <c:v>252.9</c:v>
                </c:pt>
                <c:pt idx="1405">
                  <c:v>259.8</c:v>
                </c:pt>
                <c:pt idx="1406">
                  <c:v>266.3</c:v>
                </c:pt>
                <c:pt idx="1407">
                  <c:v>264.60000000000002</c:v>
                </c:pt>
                <c:pt idx="1408">
                  <c:v>259.3</c:v>
                </c:pt>
                <c:pt idx="1409">
                  <c:v>265.10000000000002</c:v>
                </c:pt>
                <c:pt idx="1410">
                  <c:v>264.60000000000002</c:v>
                </c:pt>
                <c:pt idx="1411">
                  <c:v>279.60000000000002</c:v>
                </c:pt>
                <c:pt idx="1412">
                  <c:v>275.7</c:v>
                </c:pt>
                <c:pt idx="1413">
                  <c:v>261.60000000000002</c:v>
                </c:pt>
                <c:pt idx="1414">
                  <c:v>265.8</c:v>
                </c:pt>
                <c:pt idx="1415">
                  <c:v>276.8</c:v>
                </c:pt>
                <c:pt idx="1416">
                  <c:v>290.60000000000002</c:v>
                </c:pt>
                <c:pt idx="1417">
                  <c:v>281.8</c:v>
                </c:pt>
                <c:pt idx="1418">
                  <c:v>264.39999999999998</c:v>
                </c:pt>
                <c:pt idx="1419">
                  <c:v>259.8</c:v>
                </c:pt>
                <c:pt idx="1420">
                  <c:v>261.89999999999998</c:v>
                </c:pt>
                <c:pt idx="1421">
                  <c:v>256.39999999999998</c:v>
                </c:pt>
                <c:pt idx="1422">
                  <c:v>261.8</c:v>
                </c:pt>
                <c:pt idx="1423">
                  <c:v>265.8</c:v>
                </c:pt>
                <c:pt idx="1424">
                  <c:v>264</c:v>
                </c:pt>
                <c:pt idx="1425">
                  <c:v>271.3</c:v>
                </c:pt>
                <c:pt idx="1426">
                  <c:v>259.3</c:v>
                </c:pt>
                <c:pt idx="1427">
                  <c:v>250.4</c:v>
                </c:pt>
                <c:pt idx="1428">
                  <c:v>256.60000000000002</c:v>
                </c:pt>
                <c:pt idx="1429">
                  <c:v>269</c:v>
                </c:pt>
                <c:pt idx="1430">
                  <c:v>273.60000000000002</c:v>
                </c:pt>
                <c:pt idx="1431">
                  <c:v>271.8</c:v>
                </c:pt>
                <c:pt idx="1432">
                  <c:v>282.7</c:v>
                </c:pt>
                <c:pt idx="1433">
                  <c:v>292.3</c:v>
                </c:pt>
                <c:pt idx="1434">
                  <c:v>302</c:v>
                </c:pt>
                <c:pt idx="1435">
                  <c:v>300.89999999999998</c:v>
                </c:pt>
                <c:pt idx="1436">
                  <c:v>284.8</c:v>
                </c:pt>
                <c:pt idx="1437">
                  <c:v>276.8</c:v>
                </c:pt>
                <c:pt idx="1438">
                  <c:v>275</c:v>
                </c:pt>
                <c:pt idx="1439">
                  <c:v>276.89999999999998</c:v>
                </c:pt>
                <c:pt idx="1440">
                  <c:v>271.89999999999998</c:v>
                </c:pt>
                <c:pt idx="1441">
                  <c:v>271.39999999999998</c:v>
                </c:pt>
                <c:pt idx="1442">
                  <c:v>289</c:v>
                </c:pt>
                <c:pt idx="1443">
                  <c:v>288.39999999999998</c:v>
                </c:pt>
                <c:pt idx="1444">
                  <c:v>274.3</c:v>
                </c:pt>
                <c:pt idx="1445">
                  <c:v>269.7</c:v>
                </c:pt>
                <c:pt idx="1446">
                  <c:v>267.39999999999998</c:v>
                </c:pt>
                <c:pt idx="1447">
                  <c:v>270.60000000000002</c:v>
                </c:pt>
                <c:pt idx="1448">
                  <c:v>279.3</c:v>
                </c:pt>
                <c:pt idx="1449">
                  <c:v>277.7</c:v>
                </c:pt>
                <c:pt idx="1450">
                  <c:v>276.89999999999998</c:v>
                </c:pt>
                <c:pt idx="1451">
                  <c:v>288.3</c:v>
                </c:pt>
                <c:pt idx="1452">
                  <c:v>280.60000000000002</c:v>
                </c:pt>
                <c:pt idx="1453">
                  <c:v>275.39999999999998</c:v>
                </c:pt>
                <c:pt idx="1454">
                  <c:v>271.5</c:v>
                </c:pt>
                <c:pt idx="1455">
                  <c:v>271.39999999999998</c:v>
                </c:pt>
                <c:pt idx="1456">
                  <c:v>269.89999999999998</c:v>
                </c:pt>
                <c:pt idx="1457">
                  <c:v>274.10000000000002</c:v>
                </c:pt>
                <c:pt idx="1458">
                  <c:v>275.3</c:v>
                </c:pt>
                <c:pt idx="1459">
                  <c:v>259.2</c:v>
                </c:pt>
                <c:pt idx="1460">
                  <c:v>264.39999999999998</c:v>
                </c:pt>
                <c:pt idx="1461">
                  <c:v>280.7</c:v>
                </c:pt>
                <c:pt idx="1462">
                  <c:v>277.39999999999998</c:v>
                </c:pt>
                <c:pt idx="1463">
                  <c:v>275.2</c:v>
                </c:pt>
                <c:pt idx="1464">
                  <c:v>284.8</c:v>
                </c:pt>
                <c:pt idx="1465">
                  <c:v>289.60000000000002</c:v>
                </c:pt>
                <c:pt idx="1466">
                  <c:v>271.39999999999998</c:v>
                </c:pt>
                <c:pt idx="1467">
                  <c:v>271.5</c:v>
                </c:pt>
                <c:pt idx="1468">
                  <c:v>277.8</c:v>
                </c:pt>
                <c:pt idx="1469">
                  <c:v>274.10000000000002</c:v>
                </c:pt>
                <c:pt idx="1470">
                  <c:v>263.3</c:v>
                </c:pt>
                <c:pt idx="1471">
                  <c:v>257.10000000000002</c:v>
                </c:pt>
                <c:pt idx="1472">
                  <c:v>261.7</c:v>
                </c:pt>
                <c:pt idx="1473">
                  <c:v>259.60000000000002</c:v>
                </c:pt>
                <c:pt idx="1474">
                  <c:v>259.89999999999998</c:v>
                </c:pt>
                <c:pt idx="1475">
                  <c:v>255.8</c:v>
                </c:pt>
                <c:pt idx="1476">
                  <c:v>281.60000000000002</c:v>
                </c:pt>
                <c:pt idx="1477">
                  <c:v>290.2</c:v>
                </c:pt>
                <c:pt idx="1478">
                  <c:v>274.39999999999998</c:v>
                </c:pt>
                <c:pt idx="1479">
                  <c:v>278.89999999999998</c:v>
                </c:pt>
                <c:pt idx="1480">
                  <c:v>285.7</c:v>
                </c:pt>
                <c:pt idx="1481">
                  <c:v>281.39999999999998</c:v>
                </c:pt>
                <c:pt idx="1482">
                  <c:v>275.39999999999998</c:v>
                </c:pt>
                <c:pt idx="1483">
                  <c:v>285.2</c:v>
                </c:pt>
                <c:pt idx="1484">
                  <c:v>305.89999999999998</c:v>
                </c:pt>
                <c:pt idx="1485">
                  <c:v>296.5</c:v>
                </c:pt>
                <c:pt idx="1486">
                  <c:v>284.5</c:v>
                </c:pt>
                <c:pt idx="1487">
                  <c:v>289.3</c:v>
                </c:pt>
                <c:pt idx="1488">
                  <c:v>293.2</c:v>
                </c:pt>
                <c:pt idx="1489">
                  <c:v>292.8</c:v>
                </c:pt>
                <c:pt idx="1490">
                  <c:v>296.10000000000002</c:v>
                </c:pt>
                <c:pt idx="1491">
                  <c:v>296.2</c:v>
                </c:pt>
                <c:pt idx="1492">
                  <c:v>289.2</c:v>
                </c:pt>
                <c:pt idx="1493">
                  <c:v>281.89999999999998</c:v>
                </c:pt>
                <c:pt idx="1494">
                  <c:v>279</c:v>
                </c:pt>
                <c:pt idx="1495">
                  <c:v>281.60000000000002</c:v>
                </c:pt>
                <c:pt idx="1496">
                  <c:v>280.10000000000002</c:v>
                </c:pt>
                <c:pt idx="1497">
                  <c:v>285.3</c:v>
                </c:pt>
                <c:pt idx="1498">
                  <c:v>284.7</c:v>
                </c:pt>
                <c:pt idx="1499">
                  <c:v>275.89999999999998</c:v>
                </c:pt>
                <c:pt idx="1500">
                  <c:v>274.89999999999998</c:v>
                </c:pt>
                <c:pt idx="1501">
                  <c:v>271.60000000000002</c:v>
                </c:pt>
                <c:pt idx="1502">
                  <c:v>278.5</c:v>
                </c:pt>
                <c:pt idx="1503">
                  <c:v>277.3</c:v>
                </c:pt>
                <c:pt idx="1504">
                  <c:v>260.7</c:v>
                </c:pt>
                <c:pt idx="1505">
                  <c:v>254</c:v>
                </c:pt>
                <c:pt idx="1506">
                  <c:v>256.8</c:v>
                </c:pt>
                <c:pt idx="1507">
                  <c:v>279.3</c:v>
                </c:pt>
                <c:pt idx="1508">
                  <c:v>278.7</c:v>
                </c:pt>
                <c:pt idx="1509">
                  <c:v>266.89999999999998</c:v>
                </c:pt>
                <c:pt idx="1510">
                  <c:v>263</c:v>
                </c:pt>
                <c:pt idx="1511">
                  <c:v>264.60000000000002</c:v>
                </c:pt>
                <c:pt idx="1512">
                  <c:v>265</c:v>
                </c:pt>
                <c:pt idx="1513">
                  <c:v>272.3</c:v>
                </c:pt>
                <c:pt idx="1514">
                  <c:v>274</c:v>
                </c:pt>
                <c:pt idx="1515">
                  <c:v>267.60000000000002</c:v>
                </c:pt>
                <c:pt idx="1516">
                  <c:v>265.2</c:v>
                </c:pt>
                <c:pt idx="1517">
                  <c:v>267.2</c:v>
                </c:pt>
                <c:pt idx="1518">
                  <c:v>273.7</c:v>
                </c:pt>
                <c:pt idx="1519">
                  <c:v>280.39999999999998</c:v>
                </c:pt>
                <c:pt idx="1520">
                  <c:v>277.5</c:v>
                </c:pt>
                <c:pt idx="1521">
                  <c:v>271.7</c:v>
                </c:pt>
                <c:pt idx="1522">
                  <c:v>265.7</c:v>
                </c:pt>
                <c:pt idx="1523">
                  <c:v>259.5</c:v>
                </c:pt>
                <c:pt idx="1524">
                  <c:v>259.89999999999998</c:v>
                </c:pt>
                <c:pt idx="1525">
                  <c:v>267.2</c:v>
                </c:pt>
                <c:pt idx="1526">
                  <c:v>285.3</c:v>
                </c:pt>
                <c:pt idx="1527">
                  <c:v>276.3</c:v>
                </c:pt>
                <c:pt idx="1528">
                  <c:v>267.89999999999998</c:v>
                </c:pt>
                <c:pt idx="1529">
                  <c:v>268.2</c:v>
                </c:pt>
                <c:pt idx="1530">
                  <c:v>271.2</c:v>
                </c:pt>
                <c:pt idx="1531">
                  <c:v>267.60000000000002</c:v>
                </c:pt>
                <c:pt idx="1532">
                  <c:v>281.39999999999998</c:v>
                </c:pt>
                <c:pt idx="1533">
                  <c:v>306.7</c:v>
                </c:pt>
                <c:pt idx="1534">
                  <c:v>302.3</c:v>
                </c:pt>
                <c:pt idx="1535">
                  <c:v>269.10000000000002</c:v>
                </c:pt>
                <c:pt idx="1536">
                  <c:v>258.89999999999998</c:v>
                </c:pt>
                <c:pt idx="1537">
                  <c:v>257.39999999999998</c:v>
                </c:pt>
                <c:pt idx="1538">
                  <c:v>261.39999999999998</c:v>
                </c:pt>
                <c:pt idx="1539">
                  <c:v>263.60000000000002</c:v>
                </c:pt>
                <c:pt idx="1540">
                  <c:v>258.2</c:v>
                </c:pt>
                <c:pt idx="1541">
                  <c:v>261.2</c:v>
                </c:pt>
                <c:pt idx="1542">
                  <c:v>272.2</c:v>
                </c:pt>
                <c:pt idx="1543">
                  <c:v>263.7</c:v>
                </c:pt>
                <c:pt idx="1544">
                  <c:v>267</c:v>
                </c:pt>
                <c:pt idx="1545">
                  <c:v>279.60000000000002</c:v>
                </c:pt>
                <c:pt idx="1546">
                  <c:v>271.2</c:v>
                </c:pt>
                <c:pt idx="1547">
                  <c:v>260.5</c:v>
                </c:pt>
                <c:pt idx="1548">
                  <c:v>273.2</c:v>
                </c:pt>
                <c:pt idx="1549">
                  <c:v>301.60000000000002</c:v>
                </c:pt>
                <c:pt idx="1550">
                  <c:v>290.7</c:v>
                </c:pt>
                <c:pt idx="1551">
                  <c:v>273.60000000000002</c:v>
                </c:pt>
                <c:pt idx="1552">
                  <c:v>266.89999999999998</c:v>
                </c:pt>
                <c:pt idx="1553">
                  <c:v>264.3</c:v>
                </c:pt>
                <c:pt idx="1554">
                  <c:v>265.10000000000002</c:v>
                </c:pt>
                <c:pt idx="1555">
                  <c:v>267.39999999999998</c:v>
                </c:pt>
                <c:pt idx="1556">
                  <c:v>272.60000000000002</c:v>
                </c:pt>
                <c:pt idx="1557">
                  <c:v>265.60000000000002</c:v>
                </c:pt>
                <c:pt idx="1558">
                  <c:v>261.8</c:v>
                </c:pt>
                <c:pt idx="1559">
                  <c:v>272.8</c:v>
                </c:pt>
                <c:pt idx="1560">
                  <c:v>279.10000000000002</c:v>
                </c:pt>
                <c:pt idx="1561">
                  <c:v>289.8</c:v>
                </c:pt>
                <c:pt idx="1562">
                  <c:v>298.39999999999998</c:v>
                </c:pt>
                <c:pt idx="1563">
                  <c:v>291.3</c:v>
                </c:pt>
                <c:pt idx="1564">
                  <c:v>277.8</c:v>
                </c:pt>
                <c:pt idx="1565">
                  <c:v>274.8</c:v>
                </c:pt>
                <c:pt idx="1566">
                  <c:v>278</c:v>
                </c:pt>
                <c:pt idx="1567">
                  <c:v>294.60000000000002</c:v>
                </c:pt>
                <c:pt idx="1568">
                  <c:v>308</c:v>
                </c:pt>
                <c:pt idx="1569">
                  <c:v>287.5</c:v>
                </c:pt>
                <c:pt idx="1570">
                  <c:v>274.89999999999998</c:v>
                </c:pt>
                <c:pt idx="1571">
                  <c:v>268.8</c:v>
                </c:pt>
                <c:pt idx="1572">
                  <c:v>270.89999999999998</c:v>
                </c:pt>
                <c:pt idx="1573">
                  <c:v>272.2</c:v>
                </c:pt>
                <c:pt idx="1574">
                  <c:v>271.5</c:v>
                </c:pt>
                <c:pt idx="1575">
                  <c:v>290.39999999999998</c:v>
                </c:pt>
                <c:pt idx="1576">
                  <c:v>302.3</c:v>
                </c:pt>
                <c:pt idx="1577">
                  <c:v>294.7</c:v>
                </c:pt>
                <c:pt idx="1578">
                  <c:v>287.2</c:v>
                </c:pt>
                <c:pt idx="1579">
                  <c:v>276.7</c:v>
                </c:pt>
                <c:pt idx="1580">
                  <c:v>280.8</c:v>
                </c:pt>
                <c:pt idx="1581">
                  <c:v>283.8</c:v>
                </c:pt>
                <c:pt idx="1582">
                  <c:v>278.5</c:v>
                </c:pt>
                <c:pt idx="1583">
                  <c:v>266.3</c:v>
                </c:pt>
                <c:pt idx="1584">
                  <c:v>257.89999999999998</c:v>
                </c:pt>
                <c:pt idx="1585">
                  <c:v>256</c:v>
                </c:pt>
                <c:pt idx="1586">
                  <c:v>258.60000000000002</c:v>
                </c:pt>
                <c:pt idx="1587">
                  <c:v>267.10000000000002</c:v>
                </c:pt>
                <c:pt idx="1588">
                  <c:v>270.2</c:v>
                </c:pt>
                <c:pt idx="1589">
                  <c:v>270.3</c:v>
                </c:pt>
                <c:pt idx="1590">
                  <c:v>284.3</c:v>
                </c:pt>
                <c:pt idx="1591">
                  <c:v>287.10000000000002</c:v>
                </c:pt>
                <c:pt idx="1592">
                  <c:v>269.3</c:v>
                </c:pt>
                <c:pt idx="1593">
                  <c:v>269.89999999999998</c:v>
                </c:pt>
                <c:pt idx="1594">
                  <c:v>286.8</c:v>
                </c:pt>
                <c:pt idx="1595">
                  <c:v>280.2</c:v>
                </c:pt>
                <c:pt idx="1596">
                  <c:v>263.10000000000002</c:v>
                </c:pt>
                <c:pt idx="1597">
                  <c:v>258.8</c:v>
                </c:pt>
                <c:pt idx="1598">
                  <c:v>267.10000000000002</c:v>
                </c:pt>
                <c:pt idx="1599">
                  <c:v>266.5</c:v>
                </c:pt>
                <c:pt idx="1600">
                  <c:v>277</c:v>
                </c:pt>
                <c:pt idx="1601">
                  <c:v>306.39999999999998</c:v>
                </c:pt>
                <c:pt idx="1602">
                  <c:v>293.5</c:v>
                </c:pt>
                <c:pt idx="1603">
                  <c:v>272.5</c:v>
                </c:pt>
                <c:pt idx="1604">
                  <c:v>264.60000000000002</c:v>
                </c:pt>
                <c:pt idx="1605">
                  <c:v>260.7</c:v>
                </c:pt>
                <c:pt idx="1606">
                  <c:v>259.7</c:v>
                </c:pt>
                <c:pt idx="1607">
                  <c:v>262.60000000000002</c:v>
                </c:pt>
                <c:pt idx="1608">
                  <c:v>267</c:v>
                </c:pt>
                <c:pt idx="1609">
                  <c:v>274.10000000000002</c:v>
                </c:pt>
                <c:pt idx="1610">
                  <c:v>284.89999999999998</c:v>
                </c:pt>
                <c:pt idx="1611">
                  <c:v>278.8</c:v>
                </c:pt>
                <c:pt idx="1612">
                  <c:v>269.39999999999998</c:v>
                </c:pt>
                <c:pt idx="1613">
                  <c:v>264.10000000000002</c:v>
                </c:pt>
                <c:pt idx="1614">
                  <c:v>263.2</c:v>
                </c:pt>
                <c:pt idx="1615">
                  <c:v>260.2</c:v>
                </c:pt>
                <c:pt idx="1616">
                  <c:v>262.7</c:v>
                </c:pt>
                <c:pt idx="1617">
                  <c:v>279.2</c:v>
                </c:pt>
                <c:pt idx="1618">
                  <c:v>279</c:v>
                </c:pt>
                <c:pt idx="1619">
                  <c:v>270.5</c:v>
                </c:pt>
                <c:pt idx="1620">
                  <c:v>271.89999999999998</c:v>
                </c:pt>
                <c:pt idx="1621">
                  <c:v>275.3</c:v>
                </c:pt>
                <c:pt idx="1622">
                  <c:v>275.5</c:v>
                </c:pt>
                <c:pt idx="1623">
                  <c:v>270</c:v>
                </c:pt>
                <c:pt idx="1624">
                  <c:v>263.89999999999998</c:v>
                </c:pt>
                <c:pt idx="1625">
                  <c:v>264</c:v>
                </c:pt>
                <c:pt idx="1626">
                  <c:v>275.8</c:v>
                </c:pt>
                <c:pt idx="1627">
                  <c:v>286.2</c:v>
                </c:pt>
                <c:pt idx="1628">
                  <c:v>279</c:v>
                </c:pt>
                <c:pt idx="1629">
                  <c:v>273.8</c:v>
                </c:pt>
                <c:pt idx="1630">
                  <c:v>284.10000000000002</c:v>
                </c:pt>
                <c:pt idx="1631">
                  <c:v>290.10000000000002</c:v>
                </c:pt>
                <c:pt idx="1632">
                  <c:v>288.2</c:v>
                </c:pt>
                <c:pt idx="1633">
                  <c:v>286.8</c:v>
                </c:pt>
                <c:pt idx="1634">
                  <c:v>286.8</c:v>
                </c:pt>
                <c:pt idx="1635">
                  <c:v>300.60000000000002</c:v>
                </c:pt>
                <c:pt idx="1636">
                  <c:v>304.8</c:v>
                </c:pt>
                <c:pt idx="1637">
                  <c:v>293</c:v>
                </c:pt>
                <c:pt idx="1638">
                  <c:v>284.39999999999998</c:v>
                </c:pt>
                <c:pt idx="1639">
                  <c:v>282.5</c:v>
                </c:pt>
                <c:pt idx="1640">
                  <c:v>290.39999999999998</c:v>
                </c:pt>
                <c:pt idx="1641">
                  <c:v>293</c:v>
                </c:pt>
                <c:pt idx="1642">
                  <c:v>276.7</c:v>
                </c:pt>
                <c:pt idx="1643">
                  <c:v>266.39999999999998</c:v>
                </c:pt>
                <c:pt idx="1644">
                  <c:v>259.10000000000002</c:v>
                </c:pt>
                <c:pt idx="1645">
                  <c:v>267.8</c:v>
                </c:pt>
                <c:pt idx="1646">
                  <c:v>273.2</c:v>
                </c:pt>
                <c:pt idx="1647">
                  <c:v>273.89999999999998</c:v>
                </c:pt>
                <c:pt idx="1648">
                  <c:v>274.10000000000002</c:v>
                </c:pt>
                <c:pt idx="1649">
                  <c:v>271</c:v>
                </c:pt>
                <c:pt idx="1650">
                  <c:v>283</c:v>
                </c:pt>
                <c:pt idx="1651">
                  <c:v>282.39999999999998</c:v>
                </c:pt>
                <c:pt idx="1652">
                  <c:v>270.5</c:v>
                </c:pt>
                <c:pt idx="1653">
                  <c:v>270.10000000000002</c:v>
                </c:pt>
                <c:pt idx="1654">
                  <c:v>281.2</c:v>
                </c:pt>
                <c:pt idx="1655">
                  <c:v>288.3</c:v>
                </c:pt>
                <c:pt idx="1656">
                  <c:v>285.39999999999998</c:v>
                </c:pt>
                <c:pt idx="1657">
                  <c:v>286.3</c:v>
                </c:pt>
                <c:pt idx="1658">
                  <c:v>296.10000000000002</c:v>
                </c:pt>
                <c:pt idx="1659">
                  <c:v>311.10000000000002</c:v>
                </c:pt>
                <c:pt idx="1660">
                  <c:v>305.60000000000002</c:v>
                </c:pt>
                <c:pt idx="1661">
                  <c:v>285.3</c:v>
                </c:pt>
                <c:pt idx="1662">
                  <c:v>273.89999999999998</c:v>
                </c:pt>
                <c:pt idx="1663">
                  <c:v>285.89999999999998</c:v>
                </c:pt>
                <c:pt idx="1664">
                  <c:v>289.7</c:v>
                </c:pt>
                <c:pt idx="1665">
                  <c:v>270.7</c:v>
                </c:pt>
                <c:pt idx="1666">
                  <c:v>276.8</c:v>
                </c:pt>
                <c:pt idx="1667">
                  <c:v>290.7</c:v>
                </c:pt>
                <c:pt idx="1668">
                  <c:v>288.89999999999998</c:v>
                </c:pt>
                <c:pt idx="1669">
                  <c:v>301.39999999999998</c:v>
                </c:pt>
                <c:pt idx="1670">
                  <c:v>301.5</c:v>
                </c:pt>
                <c:pt idx="1671">
                  <c:v>290.60000000000002</c:v>
                </c:pt>
                <c:pt idx="1672">
                  <c:v>290.8</c:v>
                </c:pt>
                <c:pt idx="1673">
                  <c:v>302.10000000000002</c:v>
                </c:pt>
                <c:pt idx="1674">
                  <c:v>298.10000000000002</c:v>
                </c:pt>
                <c:pt idx="1675">
                  <c:v>284.10000000000002</c:v>
                </c:pt>
                <c:pt idx="1676">
                  <c:v>278.60000000000002</c:v>
                </c:pt>
                <c:pt idx="1677">
                  <c:v>271</c:v>
                </c:pt>
                <c:pt idx="1678">
                  <c:v>263.60000000000002</c:v>
                </c:pt>
                <c:pt idx="1679">
                  <c:v>266.60000000000002</c:v>
                </c:pt>
                <c:pt idx="1680">
                  <c:v>269</c:v>
                </c:pt>
                <c:pt idx="1681">
                  <c:v>277.89999999999998</c:v>
                </c:pt>
                <c:pt idx="1682">
                  <c:v>286.10000000000002</c:v>
                </c:pt>
                <c:pt idx="1683">
                  <c:v>280.60000000000002</c:v>
                </c:pt>
                <c:pt idx="1684">
                  <c:v>276.8</c:v>
                </c:pt>
                <c:pt idx="1685">
                  <c:v>273.89999999999998</c:v>
                </c:pt>
                <c:pt idx="1686">
                  <c:v>269.60000000000002</c:v>
                </c:pt>
                <c:pt idx="1687">
                  <c:v>267.89999999999998</c:v>
                </c:pt>
                <c:pt idx="1688">
                  <c:v>263.3</c:v>
                </c:pt>
                <c:pt idx="1689">
                  <c:v>261.3</c:v>
                </c:pt>
                <c:pt idx="1690">
                  <c:v>270.5</c:v>
                </c:pt>
                <c:pt idx="1691">
                  <c:v>280.3</c:v>
                </c:pt>
                <c:pt idx="1692">
                  <c:v>295.5</c:v>
                </c:pt>
                <c:pt idx="1693">
                  <c:v>277.60000000000002</c:v>
                </c:pt>
                <c:pt idx="1694">
                  <c:v>260.89999999999998</c:v>
                </c:pt>
                <c:pt idx="1695">
                  <c:v>266.89999999999998</c:v>
                </c:pt>
                <c:pt idx="1696">
                  <c:v>269.8</c:v>
                </c:pt>
                <c:pt idx="1697">
                  <c:v>264.8</c:v>
                </c:pt>
                <c:pt idx="1698">
                  <c:v>261</c:v>
                </c:pt>
                <c:pt idx="1699">
                  <c:v>259.60000000000002</c:v>
                </c:pt>
                <c:pt idx="1700">
                  <c:v>268.60000000000002</c:v>
                </c:pt>
                <c:pt idx="1701">
                  <c:v>271.2</c:v>
                </c:pt>
                <c:pt idx="1702">
                  <c:v>268.3</c:v>
                </c:pt>
                <c:pt idx="1703">
                  <c:v>273</c:v>
                </c:pt>
                <c:pt idx="1704">
                  <c:v>271.7</c:v>
                </c:pt>
                <c:pt idx="1705">
                  <c:v>264.5</c:v>
                </c:pt>
                <c:pt idx="1706">
                  <c:v>266.60000000000002</c:v>
                </c:pt>
                <c:pt idx="1707">
                  <c:v>274</c:v>
                </c:pt>
                <c:pt idx="1708">
                  <c:v>286.2</c:v>
                </c:pt>
                <c:pt idx="1709">
                  <c:v>291.89999999999998</c:v>
                </c:pt>
                <c:pt idx="1710">
                  <c:v>289.2</c:v>
                </c:pt>
                <c:pt idx="1711">
                  <c:v>286.39999999999998</c:v>
                </c:pt>
                <c:pt idx="1712">
                  <c:v>273.5</c:v>
                </c:pt>
                <c:pt idx="1713">
                  <c:v>264.60000000000002</c:v>
                </c:pt>
                <c:pt idx="1714">
                  <c:v>262.2</c:v>
                </c:pt>
                <c:pt idx="1715">
                  <c:v>271.10000000000002</c:v>
                </c:pt>
                <c:pt idx="1716">
                  <c:v>275</c:v>
                </c:pt>
                <c:pt idx="1717">
                  <c:v>271</c:v>
                </c:pt>
                <c:pt idx="1718">
                  <c:v>287.60000000000002</c:v>
                </c:pt>
                <c:pt idx="1719">
                  <c:v>292.7</c:v>
                </c:pt>
                <c:pt idx="1720">
                  <c:v>272.7</c:v>
                </c:pt>
                <c:pt idx="1721">
                  <c:v>261.2</c:v>
                </c:pt>
                <c:pt idx="1722">
                  <c:v>266.2</c:v>
                </c:pt>
                <c:pt idx="1723">
                  <c:v>285.39999999999998</c:v>
                </c:pt>
                <c:pt idx="1724">
                  <c:v>284.39999999999998</c:v>
                </c:pt>
                <c:pt idx="1725">
                  <c:v>267.60000000000002</c:v>
                </c:pt>
                <c:pt idx="1726">
                  <c:v>266</c:v>
                </c:pt>
                <c:pt idx="1727">
                  <c:v>269.39999999999998</c:v>
                </c:pt>
                <c:pt idx="1728">
                  <c:v>270.7</c:v>
                </c:pt>
                <c:pt idx="1729">
                  <c:v>270.10000000000002</c:v>
                </c:pt>
                <c:pt idx="1730">
                  <c:v>270.3</c:v>
                </c:pt>
                <c:pt idx="1731">
                  <c:v>270.8</c:v>
                </c:pt>
                <c:pt idx="1732">
                  <c:v>281.10000000000002</c:v>
                </c:pt>
                <c:pt idx="1733">
                  <c:v>275.5</c:v>
                </c:pt>
                <c:pt idx="1734">
                  <c:v>275.8</c:v>
                </c:pt>
                <c:pt idx="1735">
                  <c:v>270.2</c:v>
                </c:pt>
                <c:pt idx="1736">
                  <c:v>274.60000000000002</c:v>
                </c:pt>
                <c:pt idx="1737">
                  <c:v>279.2</c:v>
                </c:pt>
                <c:pt idx="1738">
                  <c:v>273.7</c:v>
                </c:pt>
                <c:pt idx="1739">
                  <c:v>273.5</c:v>
                </c:pt>
                <c:pt idx="1740">
                  <c:v>287.10000000000002</c:v>
                </c:pt>
                <c:pt idx="1741">
                  <c:v>307.3</c:v>
                </c:pt>
                <c:pt idx="1742">
                  <c:v>306.5</c:v>
                </c:pt>
                <c:pt idx="1743">
                  <c:v>274.39999999999998</c:v>
                </c:pt>
                <c:pt idx="1744">
                  <c:v>260.7</c:v>
                </c:pt>
                <c:pt idx="1745">
                  <c:v>270.2</c:v>
                </c:pt>
                <c:pt idx="1746">
                  <c:v>293.8</c:v>
                </c:pt>
                <c:pt idx="1747">
                  <c:v>290.8</c:v>
                </c:pt>
                <c:pt idx="1748">
                  <c:v>270.89999999999998</c:v>
                </c:pt>
                <c:pt idx="1749">
                  <c:v>267.7</c:v>
                </c:pt>
                <c:pt idx="1750">
                  <c:v>266.39999999999998</c:v>
                </c:pt>
                <c:pt idx="1751">
                  <c:v>260</c:v>
                </c:pt>
                <c:pt idx="1752">
                  <c:v>256.8</c:v>
                </c:pt>
                <c:pt idx="1753">
                  <c:v>259.8</c:v>
                </c:pt>
                <c:pt idx="1754">
                  <c:v>253.5</c:v>
                </c:pt>
                <c:pt idx="1755">
                  <c:v>251.1</c:v>
                </c:pt>
                <c:pt idx="1756">
                  <c:v>255.4</c:v>
                </c:pt>
                <c:pt idx="1757">
                  <c:v>261.89999999999998</c:v>
                </c:pt>
                <c:pt idx="1758">
                  <c:v>266.89999999999998</c:v>
                </c:pt>
                <c:pt idx="1759">
                  <c:v>274.60000000000002</c:v>
                </c:pt>
                <c:pt idx="1760">
                  <c:v>286.39999999999998</c:v>
                </c:pt>
                <c:pt idx="1761">
                  <c:v>285.2</c:v>
                </c:pt>
                <c:pt idx="1762">
                  <c:v>273.3</c:v>
                </c:pt>
                <c:pt idx="1763">
                  <c:v>270.10000000000002</c:v>
                </c:pt>
                <c:pt idx="1764">
                  <c:v>270.5</c:v>
                </c:pt>
                <c:pt idx="1765">
                  <c:v>277.8</c:v>
                </c:pt>
                <c:pt idx="1766">
                  <c:v>268.8</c:v>
                </c:pt>
                <c:pt idx="1767">
                  <c:v>259.39999999999998</c:v>
                </c:pt>
                <c:pt idx="1768">
                  <c:v>257.8</c:v>
                </c:pt>
                <c:pt idx="1769">
                  <c:v>264.3</c:v>
                </c:pt>
                <c:pt idx="1770">
                  <c:v>269.10000000000002</c:v>
                </c:pt>
                <c:pt idx="1771">
                  <c:v>277</c:v>
                </c:pt>
                <c:pt idx="1772">
                  <c:v>302.5</c:v>
                </c:pt>
                <c:pt idx="1773">
                  <c:v>309.39999999999998</c:v>
                </c:pt>
                <c:pt idx="1774">
                  <c:v>302.39999999999998</c:v>
                </c:pt>
                <c:pt idx="1775">
                  <c:v>305.3</c:v>
                </c:pt>
                <c:pt idx="1776">
                  <c:v>308</c:v>
                </c:pt>
                <c:pt idx="1777">
                  <c:v>304.89999999999998</c:v>
                </c:pt>
                <c:pt idx="1778">
                  <c:v>304.5</c:v>
                </c:pt>
                <c:pt idx="1779">
                  <c:v>301.2</c:v>
                </c:pt>
                <c:pt idx="1780">
                  <c:v>292.89999999999998</c:v>
                </c:pt>
                <c:pt idx="1781">
                  <c:v>287.89999999999998</c:v>
                </c:pt>
                <c:pt idx="1782">
                  <c:v>272.3</c:v>
                </c:pt>
                <c:pt idx="1783">
                  <c:v>273.3</c:v>
                </c:pt>
                <c:pt idx="1784">
                  <c:v>284</c:v>
                </c:pt>
                <c:pt idx="1785">
                  <c:v>276.10000000000002</c:v>
                </c:pt>
                <c:pt idx="1786">
                  <c:v>263.10000000000002</c:v>
                </c:pt>
                <c:pt idx="1787">
                  <c:v>280.39999999999998</c:v>
                </c:pt>
                <c:pt idx="1788">
                  <c:v>323.10000000000002</c:v>
                </c:pt>
                <c:pt idx="1789">
                  <c:v>320.8</c:v>
                </c:pt>
                <c:pt idx="1790">
                  <c:v>295.60000000000002</c:v>
                </c:pt>
                <c:pt idx="1791">
                  <c:v>291.7</c:v>
                </c:pt>
                <c:pt idx="1792">
                  <c:v>288.60000000000002</c:v>
                </c:pt>
                <c:pt idx="1793">
                  <c:v>283.8</c:v>
                </c:pt>
                <c:pt idx="1794">
                  <c:v>290.2</c:v>
                </c:pt>
                <c:pt idx="1795">
                  <c:v>303</c:v>
                </c:pt>
                <c:pt idx="1796">
                  <c:v>297.2</c:v>
                </c:pt>
                <c:pt idx="1797">
                  <c:v>288.89999999999998</c:v>
                </c:pt>
                <c:pt idx="1798">
                  <c:v>293.5</c:v>
                </c:pt>
                <c:pt idx="1799">
                  <c:v>290.3</c:v>
                </c:pt>
                <c:pt idx="1800">
                  <c:v>279.8</c:v>
                </c:pt>
                <c:pt idx="1801">
                  <c:v>272.39999999999998</c:v>
                </c:pt>
                <c:pt idx="1802">
                  <c:v>268.39999999999998</c:v>
                </c:pt>
                <c:pt idx="1803">
                  <c:v>272.8</c:v>
                </c:pt>
                <c:pt idx="1804">
                  <c:v>277.60000000000002</c:v>
                </c:pt>
                <c:pt idx="1805">
                  <c:v>280.7</c:v>
                </c:pt>
                <c:pt idx="1806">
                  <c:v>277.3</c:v>
                </c:pt>
                <c:pt idx="1807">
                  <c:v>275.2</c:v>
                </c:pt>
                <c:pt idx="1808">
                  <c:v>270</c:v>
                </c:pt>
                <c:pt idx="1809">
                  <c:v>277.89999999999998</c:v>
                </c:pt>
                <c:pt idx="1810">
                  <c:v>281.7</c:v>
                </c:pt>
                <c:pt idx="1811">
                  <c:v>271.8</c:v>
                </c:pt>
                <c:pt idx="1812">
                  <c:v>264.39999999999998</c:v>
                </c:pt>
                <c:pt idx="1813">
                  <c:v>273.10000000000002</c:v>
                </c:pt>
                <c:pt idx="1814">
                  <c:v>305.5</c:v>
                </c:pt>
                <c:pt idx="1815">
                  <c:v>311.8</c:v>
                </c:pt>
                <c:pt idx="1816">
                  <c:v>298</c:v>
                </c:pt>
                <c:pt idx="1817">
                  <c:v>298.60000000000002</c:v>
                </c:pt>
                <c:pt idx="1818">
                  <c:v>295.10000000000002</c:v>
                </c:pt>
                <c:pt idx="1819">
                  <c:v>285.8</c:v>
                </c:pt>
                <c:pt idx="1820">
                  <c:v>275.8</c:v>
                </c:pt>
                <c:pt idx="1821">
                  <c:v>268.8</c:v>
                </c:pt>
                <c:pt idx="1822">
                  <c:v>264.2</c:v>
                </c:pt>
                <c:pt idx="1823">
                  <c:v>264.8</c:v>
                </c:pt>
                <c:pt idx="1824">
                  <c:v>273.2</c:v>
                </c:pt>
                <c:pt idx="1825">
                  <c:v>293.2</c:v>
                </c:pt>
                <c:pt idx="1826">
                  <c:v>308.8</c:v>
                </c:pt>
                <c:pt idx="1827">
                  <c:v>298.8</c:v>
                </c:pt>
                <c:pt idx="1828">
                  <c:v>289.39999999999998</c:v>
                </c:pt>
                <c:pt idx="1829">
                  <c:v>287.60000000000002</c:v>
                </c:pt>
                <c:pt idx="1830">
                  <c:v>291</c:v>
                </c:pt>
                <c:pt idx="1831">
                  <c:v>295.60000000000002</c:v>
                </c:pt>
                <c:pt idx="1832">
                  <c:v>300.8</c:v>
                </c:pt>
                <c:pt idx="1833">
                  <c:v>299.39999999999998</c:v>
                </c:pt>
                <c:pt idx="1834">
                  <c:v>285.8</c:v>
                </c:pt>
                <c:pt idx="1835">
                  <c:v>277.10000000000002</c:v>
                </c:pt>
                <c:pt idx="1836">
                  <c:v>271.39999999999998</c:v>
                </c:pt>
                <c:pt idx="1837">
                  <c:v>283.60000000000002</c:v>
                </c:pt>
                <c:pt idx="1838">
                  <c:v>287.10000000000002</c:v>
                </c:pt>
                <c:pt idx="1839">
                  <c:v>278.8</c:v>
                </c:pt>
                <c:pt idx="1840">
                  <c:v>281.89999999999998</c:v>
                </c:pt>
                <c:pt idx="1841">
                  <c:v>283.39999999999998</c:v>
                </c:pt>
                <c:pt idx="1842">
                  <c:v>283.89999999999998</c:v>
                </c:pt>
                <c:pt idx="1843">
                  <c:v>286.2</c:v>
                </c:pt>
                <c:pt idx="1844">
                  <c:v>289.7</c:v>
                </c:pt>
                <c:pt idx="1845">
                  <c:v>287.60000000000002</c:v>
                </c:pt>
                <c:pt idx="1846">
                  <c:v>283.89999999999998</c:v>
                </c:pt>
                <c:pt idx="1847">
                  <c:v>290</c:v>
                </c:pt>
                <c:pt idx="1848">
                  <c:v>296.10000000000002</c:v>
                </c:pt>
                <c:pt idx="1849">
                  <c:v>293.39999999999998</c:v>
                </c:pt>
                <c:pt idx="1850">
                  <c:v>291.89999999999998</c:v>
                </c:pt>
                <c:pt idx="1851">
                  <c:v>290.8</c:v>
                </c:pt>
                <c:pt idx="1852">
                  <c:v>284.60000000000002</c:v>
                </c:pt>
                <c:pt idx="1853">
                  <c:v>293.5</c:v>
                </c:pt>
                <c:pt idx="1854">
                  <c:v>304.2</c:v>
                </c:pt>
                <c:pt idx="1855">
                  <c:v>291</c:v>
                </c:pt>
                <c:pt idx="1856">
                  <c:v>297.60000000000002</c:v>
                </c:pt>
                <c:pt idx="1857">
                  <c:v>303.3</c:v>
                </c:pt>
                <c:pt idx="1858">
                  <c:v>289.2</c:v>
                </c:pt>
                <c:pt idx="1859">
                  <c:v>279.2</c:v>
                </c:pt>
                <c:pt idx="1860">
                  <c:v>272.2</c:v>
                </c:pt>
                <c:pt idx="1861">
                  <c:v>269.2</c:v>
                </c:pt>
                <c:pt idx="1862">
                  <c:v>264.89999999999998</c:v>
                </c:pt>
                <c:pt idx="1863">
                  <c:v>265.8</c:v>
                </c:pt>
                <c:pt idx="1864">
                  <c:v>269</c:v>
                </c:pt>
                <c:pt idx="1865">
                  <c:v>260.2</c:v>
                </c:pt>
                <c:pt idx="1866">
                  <c:v>261.3</c:v>
                </c:pt>
                <c:pt idx="1867">
                  <c:v>264.10000000000002</c:v>
                </c:pt>
                <c:pt idx="1868">
                  <c:v>255.9</c:v>
                </c:pt>
                <c:pt idx="1869">
                  <c:v>256.8</c:v>
                </c:pt>
                <c:pt idx="1870">
                  <c:v>266.60000000000002</c:v>
                </c:pt>
                <c:pt idx="1871">
                  <c:v>268.7</c:v>
                </c:pt>
                <c:pt idx="1872">
                  <c:v>268.89999999999998</c:v>
                </c:pt>
                <c:pt idx="1873">
                  <c:v>270</c:v>
                </c:pt>
                <c:pt idx="1874">
                  <c:v>276.3</c:v>
                </c:pt>
                <c:pt idx="1875">
                  <c:v>271.39999999999998</c:v>
                </c:pt>
                <c:pt idx="1876">
                  <c:v>262.5</c:v>
                </c:pt>
                <c:pt idx="1877">
                  <c:v>261.8</c:v>
                </c:pt>
                <c:pt idx="1878">
                  <c:v>263.7</c:v>
                </c:pt>
                <c:pt idx="1879">
                  <c:v>272.2</c:v>
                </c:pt>
                <c:pt idx="1880">
                  <c:v>277.60000000000002</c:v>
                </c:pt>
                <c:pt idx="1881">
                  <c:v>272.39999999999998</c:v>
                </c:pt>
                <c:pt idx="1882">
                  <c:v>278.2</c:v>
                </c:pt>
                <c:pt idx="1883">
                  <c:v>277.8</c:v>
                </c:pt>
                <c:pt idx="1884">
                  <c:v>266.8</c:v>
                </c:pt>
                <c:pt idx="1885">
                  <c:v>271.3</c:v>
                </c:pt>
                <c:pt idx="1886">
                  <c:v>278.89999999999998</c:v>
                </c:pt>
                <c:pt idx="1887">
                  <c:v>276.39999999999998</c:v>
                </c:pt>
                <c:pt idx="1888">
                  <c:v>267.8</c:v>
                </c:pt>
                <c:pt idx="1889">
                  <c:v>272.8</c:v>
                </c:pt>
                <c:pt idx="1890">
                  <c:v>278.3</c:v>
                </c:pt>
                <c:pt idx="1891">
                  <c:v>266</c:v>
                </c:pt>
                <c:pt idx="1892">
                  <c:v>262.60000000000002</c:v>
                </c:pt>
                <c:pt idx="1893">
                  <c:v>262.2</c:v>
                </c:pt>
                <c:pt idx="1894">
                  <c:v>258.60000000000002</c:v>
                </c:pt>
                <c:pt idx="1895">
                  <c:v>255.6</c:v>
                </c:pt>
                <c:pt idx="1896">
                  <c:v>262.39999999999998</c:v>
                </c:pt>
                <c:pt idx="1897">
                  <c:v>264.2</c:v>
                </c:pt>
                <c:pt idx="1898">
                  <c:v>267.8</c:v>
                </c:pt>
                <c:pt idx="1899">
                  <c:v>271.10000000000002</c:v>
                </c:pt>
                <c:pt idx="1900">
                  <c:v>272.60000000000002</c:v>
                </c:pt>
                <c:pt idx="1901">
                  <c:v>283.7</c:v>
                </c:pt>
                <c:pt idx="1902">
                  <c:v>294.3</c:v>
                </c:pt>
                <c:pt idx="1903">
                  <c:v>297.60000000000002</c:v>
                </c:pt>
                <c:pt idx="1904">
                  <c:v>285.39999999999998</c:v>
                </c:pt>
                <c:pt idx="1905">
                  <c:v>281.10000000000002</c:v>
                </c:pt>
                <c:pt idx="1906">
                  <c:v>296.60000000000002</c:v>
                </c:pt>
                <c:pt idx="1907">
                  <c:v>288.8</c:v>
                </c:pt>
                <c:pt idx="1908">
                  <c:v>288.8</c:v>
                </c:pt>
                <c:pt idx="1909">
                  <c:v>286.8</c:v>
                </c:pt>
                <c:pt idx="1910">
                  <c:v>277.8</c:v>
                </c:pt>
                <c:pt idx="1911">
                  <c:v>271.8</c:v>
                </c:pt>
                <c:pt idx="1912">
                  <c:v>267.10000000000002</c:v>
                </c:pt>
                <c:pt idx="1913">
                  <c:v>270.5</c:v>
                </c:pt>
                <c:pt idx="1914">
                  <c:v>264.39999999999998</c:v>
                </c:pt>
                <c:pt idx="1915">
                  <c:v>257.89999999999998</c:v>
                </c:pt>
                <c:pt idx="1916">
                  <c:v>267.7</c:v>
                </c:pt>
                <c:pt idx="1917">
                  <c:v>276.7</c:v>
                </c:pt>
                <c:pt idx="1918">
                  <c:v>280.89999999999998</c:v>
                </c:pt>
                <c:pt idx="1919">
                  <c:v>285.5</c:v>
                </c:pt>
                <c:pt idx="1920">
                  <c:v>277.5</c:v>
                </c:pt>
                <c:pt idx="1921">
                  <c:v>279.5</c:v>
                </c:pt>
                <c:pt idx="1922">
                  <c:v>284.8</c:v>
                </c:pt>
                <c:pt idx="1923">
                  <c:v>271.89999999999998</c:v>
                </c:pt>
                <c:pt idx="1924">
                  <c:v>266.89999999999998</c:v>
                </c:pt>
                <c:pt idx="1925">
                  <c:v>270.8</c:v>
                </c:pt>
                <c:pt idx="1926">
                  <c:v>263.10000000000002</c:v>
                </c:pt>
                <c:pt idx="1927">
                  <c:v>257.89999999999998</c:v>
                </c:pt>
                <c:pt idx="1928">
                  <c:v>255.7</c:v>
                </c:pt>
                <c:pt idx="1929">
                  <c:v>259.7</c:v>
                </c:pt>
                <c:pt idx="1930">
                  <c:v>262.2</c:v>
                </c:pt>
                <c:pt idx="1931">
                  <c:v>287.39999999999998</c:v>
                </c:pt>
                <c:pt idx="1932">
                  <c:v>287.39999999999998</c:v>
                </c:pt>
                <c:pt idx="1933">
                  <c:v>263.7</c:v>
                </c:pt>
                <c:pt idx="1934">
                  <c:v>260</c:v>
                </c:pt>
                <c:pt idx="1935">
                  <c:v>272.2</c:v>
                </c:pt>
                <c:pt idx="1936">
                  <c:v>271</c:v>
                </c:pt>
                <c:pt idx="1937">
                  <c:v>266.60000000000002</c:v>
                </c:pt>
                <c:pt idx="1938">
                  <c:v>266.39999999999998</c:v>
                </c:pt>
                <c:pt idx="1939">
                  <c:v>273.10000000000002</c:v>
                </c:pt>
                <c:pt idx="1940">
                  <c:v>277</c:v>
                </c:pt>
                <c:pt idx="1941">
                  <c:v>280.39999999999998</c:v>
                </c:pt>
                <c:pt idx="1942">
                  <c:v>286.8</c:v>
                </c:pt>
                <c:pt idx="1943">
                  <c:v>291.10000000000002</c:v>
                </c:pt>
                <c:pt idx="1944">
                  <c:v>285.8</c:v>
                </c:pt>
                <c:pt idx="1945">
                  <c:v>281.8</c:v>
                </c:pt>
                <c:pt idx="1946">
                  <c:v>276.39999999999998</c:v>
                </c:pt>
                <c:pt idx="1947">
                  <c:v>287.5</c:v>
                </c:pt>
                <c:pt idx="1948">
                  <c:v>302.7</c:v>
                </c:pt>
                <c:pt idx="1949">
                  <c:v>294.2</c:v>
                </c:pt>
                <c:pt idx="1950">
                  <c:v>306.89999999999998</c:v>
                </c:pt>
                <c:pt idx="1951">
                  <c:v>306.8</c:v>
                </c:pt>
                <c:pt idx="1952">
                  <c:v>283.89999999999998</c:v>
                </c:pt>
                <c:pt idx="1953">
                  <c:v>273.8</c:v>
                </c:pt>
                <c:pt idx="1954">
                  <c:v>273.39999999999998</c:v>
                </c:pt>
                <c:pt idx="1955">
                  <c:v>271</c:v>
                </c:pt>
                <c:pt idx="1956">
                  <c:v>261.5</c:v>
                </c:pt>
                <c:pt idx="1957">
                  <c:v>263.39999999999998</c:v>
                </c:pt>
                <c:pt idx="1958">
                  <c:v>266.5</c:v>
                </c:pt>
                <c:pt idx="1959">
                  <c:v>257.2</c:v>
                </c:pt>
                <c:pt idx="1960">
                  <c:v>251.4</c:v>
                </c:pt>
                <c:pt idx="1961">
                  <c:v>257</c:v>
                </c:pt>
                <c:pt idx="1962">
                  <c:v>262.5</c:v>
                </c:pt>
                <c:pt idx="1963">
                  <c:v>257.7</c:v>
                </c:pt>
                <c:pt idx="1964">
                  <c:v>257.60000000000002</c:v>
                </c:pt>
                <c:pt idx="1965">
                  <c:v>259.8</c:v>
                </c:pt>
                <c:pt idx="1966">
                  <c:v>269.8</c:v>
                </c:pt>
                <c:pt idx="1967">
                  <c:v>281.3</c:v>
                </c:pt>
                <c:pt idx="1968">
                  <c:v>273.89999999999998</c:v>
                </c:pt>
                <c:pt idx="1969">
                  <c:v>263</c:v>
                </c:pt>
                <c:pt idx="1970">
                  <c:v>260.39999999999998</c:v>
                </c:pt>
                <c:pt idx="1971">
                  <c:v>271.89999999999998</c:v>
                </c:pt>
                <c:pt idx="1972">
                  <c:v>277.10000000000002</c:v>
                </c:pt>
                <c:pt idx="1973">
                  <c:v>278.3</c:v>
                </c:pt>
                <c:pt idx="1974">
                  <c:v>265.2</c:v>
                </c:pt>
                <c:pt idx="1975">
                  <c:v>259.5</c:v>
                </c:pt>
                <c:pt idx="1976">
                  <c:v>272.3</c:v>
                </c:pt>
                <c:pt idx="1977">
                  <c:v>271.3</c:v>
                </c:pt>
                <c:pt idx="1978">
                  <c:v>260</c:v>
                </c:pt>
                <c:pt idx="1979">
                  <c:v>262.5</c:v>
                </c:pt>
                <c:pt idx="1980">
                  <c:v>264.7</c:v>
                </c:pt>
                <c:pt idx="1981">
                  <c:v>269.89999999999998</c:v>
                </c:pt>
                <c:pt idx="1982">
                  <c:v>263.89999999999998</c:v>
                </c:pt>
                <c:pt idx="1983">
                  <c:v>262.8</c:v>
                </c:pt>
                <c:pt idx="1984">
                  <c:v>266.60000000000002</c:v>
                </c:pt>
                <c:pt idx="1985">
                  <c:v>274</c:v>
                </c:pt>
                <c:pt idx="1986">
                  <c:v>273.7</c:v>
                </c:pt>
                <c:pt idx="1987">
                  <c:v>270.60000000000002</c:v>
                </c:pt>
                <c:pt idx="1988">
                  <c:v>267.89999999999998</c:v>
                </c:pt>
                <c:pt idx="1989">
                  <c:v>262.89999999999998</c:v>
                </c:pt>
                <c:pt idx="1990">
                  <c:v>264.2</c:v>
                </c:pt>
                <c:pt idx="1991">
                  <c:v>264.2</c:v>
                </c:pt>
                <c:pt idx="1992">
                  <c:v>271.39999999999998</c:v>
                </c:pt>
                <c:pt idx="1993">
                  <c:v>273.3</c:v>
                </c:pt>
                <c:pt idx="1994">
                  <c:v>268.89999999999998</c:v>
                </c:pt>
                <c:pt idx="1995">
                  <c:v>273.10000000000002</c:v>
                </c:pt>
                <c:pt idx="1996">
                  <c:v>288.5</c:v>
                </c:pt>
                <c:pt idx="1997">
                  <c:v>308.7</c:v>
                </c:pt>
                <c:pt idx="1998">
                  <c:v>300.89999999999998</c:v>
                </c:pt>
                <c:pt idx="1999">
                  <c:v>298.3</c:v>
                </c:pt>
                <c:pt idx="2000">
                  <c:v>307.7</c:v>
                </c:pt>
                <c:pt idx="2001">
                  <c:v>300.5</c:v>
                </c:pt>
                <c:pt idx="2002">
                  <c:v>293.3</c:v>
                </c:pt>
                <c:pt idx="2003">
                  <c:v>296</c:v>
                </c:pt>
                <c:pt idx="2004">
                  <c:v>316.39999999999998</c:v>
                </c:pt>
                <c:pt idx="2005">
                  <c:v>321.10000000000002</c:v>
                </c:pt>
                <c:pt idx="2006">
                  <c:v>312.5</c:v>
                </c:pt>
                <c:pt idx="2007">
                  <c:v>303.8</c:v>
                </c:pt>
                <c:pt idx="2008">
                  <c:v>293.60000000000002</c:v>
                </c:pt>
                <c:pt idx="2009">
                  <c:v>285.60000000000002</c:v>
                </c:pt>
                <c:pt idx="2010">
                  <c:v>280.5</c:v>
                </c:pt>
                <c:pt idx="2011">
                  <c:v>275.3</c:v>
                </c:pt>
                <c:pt idx="2012">
                  <c:v>273.89999999999998</c:v>
                </c:pt>
                <c:pt idx="2013">
                  <c:v>272.8</c:v>
                </c:pt>
                <c:pt idx="2014">
                  <c:v>260.8</c:v>
                </c:pt>
                <c:pt idx="2015">
                  <c:v>257</c:v>
                </c:pt>
                <c:pt idx="2016">
                  <c:v>267.10000000000002</c:v>
                </c:pt>
                <c:pt idx="2017">
                  <c:v>268</c:v>
                </c:pt>
                <c:pt idx="2018">
                  <c:v>271.7</c:v>
                </c:pt>
                <c:pt idx="2019">
                  <c:v>276.3</c:v>
                </c:pt>
                <c:pt idx="2020">
                  <c:v>273.10000000000002</c:v>
                </c:pt>
                <c:pt idx="2021">
                  <c:v>272.5</c:v>
                </c:pt>
                <c:pt idx="2022">
                  <c:v>285.5</c:v>
                </c:pt>
                <c:pt idx="2023">
                  <c:v>300.10000000000002</c:v>
                </c:pt>
                <c:pt idx="2024">
                  <c:v>284</c:v>
                </c:pt>
                <c:pt idx="2025">
                  <c:v>262.10000000000002</c:v>
                </c:pt>
                <c:pt idx="2026">
                  <c:v>259</c:v>
                </c:pt>
                <c:pt idx="2027">
                  <c:v>266.5</c:v>
                </c:pt>
                <c:pt idx="2028">
                  <c:v>275.10000000000002</c:v>
                </c:pt>
                <c:pt idx="2029">
                  <c:v>267.2</c:v>
                </c:pt>
                <c:pt idx="2030">
                  <c:v>262.3</c:v>
                </c:pt>
                <c:pt idx="2031">
                  <c:v>261.89999999999998</c:v>
                </c:pt>
                <c:pt idx="2032">
                  <c:v>262.5</c:v>
                </c:pt>
                <c:pt idx="2033">
                  <c:v>257.89999999999998</c:v>
                </c:pt>
                <c:pt idx="2034">
                  <c:v>261</c:v>
                </c:pt>
                <c:pt idx="2035">
                  <c:v>266.89999999999998</c:v>
                </c:pt>
                <c:pt idx="2036">
                  <c:v>268.10000000000002</c:v>
                </c:pt>
                <c:pt idx="2037">
                  <c:v>270.5</c:v>
                </c:pt>
                <c:pt idx="2038">
                  <c:v>286.39999999999998</c:v>
                </c:pt>
                <c:pt idx="2039">
                  <c:v>306.3</c:v>
                </c:pt>
                <c:pt idx="2040">
                  <c:v>289.2</c:v>
                </c:pt>
                <c:pt idx="2041">
                  <c:v>269.7</c:v>
                </c:pt>
                <c:pt idx="2042">
                  <c:v>267</c:v>
                </c:pt>
                <c:pt idx="2043">
                  <c:v>272.2</c:v>
                </c:pt>
                <c:pt idx="2044">
                  <c:v>273.3</c:v>
                </c:pt>
                <c:pt idx="2045">
                  <c:v>266.39999999999998</c:v>
                </c:pt>
                <c:pt idx="2046">
                  <c:v>271.8</c:v>
                </c:pt>
                <c:pt idx="2047">
                  <c:v>274.39999999999998</c:v>
                </c:pt>
                <c:pt idx="2048">
                  <c:v>267</c:v>
                </c:pt>
                <c:pt idx="2049">
                  <c:v>274.10000000000002</c:v>
                </c:pt>
                <c:pt idx="2050">
                  <c:v>270.39999999999998</c:v>
                </c:pt>
                <c:pt idx="2051">
                  <c:v>264.5</c:v>
                </c:pt>
                <c:pt idx="2052">
                  <c:v>262.60000000000002</c:v>
                </c:pt>
                <c:pt idx="2053">
                  <c:v>271.3</c:v>
                </c:pt>
                <c:pt idx="2054">
                  <c:v>274.5</c:v>
                </c:pt>
                <c:pt idx="2055">
                  <c:v>267.8</c:v>
                </c:pt>
                <c:pt idx="2056">
                  <c:v>263.60000000000002</c:v>
                </c:pt>
                <c:pt idx="2057">
                  <c:v>275.3</c:v>
                </c:pt>
                <c:pt idx="2058">
                  <c:v>299.89999999999998</c:v>
                </c:pt>
                <c:pt idx="2059">
                  <c:v>306.39999999999998</c:v>
                </c:pt>
                <c:pt idx="2060">
                  <c:v>300.60000000000002</c:v>
                </c:pt>
                <c:pt idx="2061">
                  <c:v>297.7</c:v>
                </c:pt>
                <c:pt idx="2062">
                  <c:v>290.7</c:v>
                </c:pt>
                <c:pt idx="2063">
                  <c:v>272.5</c:v>
                </c:pt>
                <c:pt idx="2064">
                  <c:v>267.10000000000002</c:v>
                </c:pt>
                <c:pt idx="2065">
                  <c:v>281.5</c:v>
                </c:pt>
                <c:pt idx="2066">
                  <c:v>279.7</c:v>
                </c:pt>
                <c:pt idx="2067">
                  <c:v>263.5</c:v>
                </c:pt>
                <c:pt idx="2068">
                  <c:v>259.5</c:v>
                </c:pt>
                <c:pt idx="2069">
                  <c:v>267.5</c:v>
                </c:pt>
                <c:pt idx="2070">
                  <c:v>277.3</c:v>
                </c:pt>
                <c:pt idx="2071">
                  <c:v>270.39999999999998</c:v>
                </c:pt>
                <c:pt idx="2072">
                  <c:v>279.10000000000002</c:v>
                </c:pt>
                <c:pt idx="2073">
                  <c:v>271.5</c:v>
                </c:pt>
                <c:pt idx="2074">
                  <c:v>254.8</c:v>
                </c:pt>
                <c:pt idx="2075">
                  <c:v>255.2</c:v>
                </c:pt>
                <c:pt idx="2076">
                  <c:v>260.89999999999998</c:v>
                </c:pt>
                <c:pt idx="2077">
                  <c:v>275.3</c:v>
                </c:pt>
                <c:pt idx="2078">
                  <c:v>283.89999999999998</c:v>
                </c:pt>
                <c:pt idx="2079">
                  <c:v>277.89999999999998</c:v>
                </c:pt>
                <c:pt idx="2080">
                  <c:v>281.60000000000002</c:v>
                </c:pt>
                <c:pt idx="2081">
                  <c:v>295.10000000000002</c:v>
                </c:pt>
                <c:pt idx="2082">
                  <c:v>280.2</c:v>
                </c:pt>
                <c:pt idx="2083">
                  <c:v>265.39999999999998</c:v>
                </c:pt>
                <c:pt idx="2084">
                  <c:v>264.8</c:v>
                </c:pt>
                <c:pt idx="2085">
                  <c:v>266.39999999999998</c:v>
                </c:pt>
                <c:pt idx="2086">
                  <c:v>264.8</c:v>
                </c:pt>
                <c:pt idx="2087">
                  <c:v>265.60000000000002</c:v>
                </c:pt>
                <c:pt idx="2088">
                  <c:v>270.3</c:v>
                </c:pt>
                <c:pt idx="2089">
                  <c:v>272.3</c:v>
                </c:pt>
                <c:pt idx="2090">
                  <c:v>273.39999999999998</c:v>
                </c:pt>
                <c:pt idx="2091">
                  <c:v>275.10000000000002</c:v>
                </c:pt>
                <c:pt idx="2092">
                  <c:v>260.10000000000002</c:v>
                </c:pt>
                <c:pt idx="2093">
                  <c:v>258.10000000000002</c:v>
                </c:pt>
                <c:pt idx="2094">
                  <c:v>260.3</c:v>
                </c:pt>
                <c:pt idx="2095">
                  <c:v>270.3</c:v>
                </c:pt>
                <c:pt idx="2096">
                  <c:v>277.2</c:v>
                </c:pt>
                <c:pt idx="2097">
                  <c:v>275.3</c:v>
                </c:pt>
                <c:pt idx="2098">
                  <c:v>269</c:v>
                </c:pt>
                <c:pt idx="2099">
                  <c:v>269.7</c:v>
                </c:pt>
                <c:pt idx="2100">
                  <c:v>287.39999999999998</c:v>
                </c:pt>
                <c:pt idx="2101">
                  <c:v>297.5</c:v>
                </c:pt>
                <c:pt idx="2102">
                  <c:v>285.10000000000002</c:v>
                </c:pt>
                <c:pt idx="2103">
                  <c:v>268</c:v>
                </c:pt>
                <c:pt idx="2104">
                  <c:v>259.89999999999998</c:v>
                </c:pt>
                <c:pt idx="2105">
                  <c:v>261.5</c:v>
                </c:pt>
                <c:pt idx="2106">
                  <c:v>267.7</c:v>
                </c:pt>
                <c:pt idx="2107">
                  <c:v>274</c:v>
                </c:pt>
                <c:pt idx="2108">
                  <c:v>270</c:v>
                </c:pt>
                <c:pt idx="2109">
                  <c:v>262.39999999999998</c:v>
                </c:pt>
                <c:pt idx="2110">
                  <c:v>265.8</c:v>
                </c:pt>
                <c:pt idx="2111">
                  <c:v>278.3</c:v>
                </c:pt>
                <c:pt idx="2112">
                  <c:v>300.3</c:v>
                </c:pt>
                <c:pt idx="2113">
                  <c:v>297.2</c:v>
                </c:pt>
                <c:pt idx="2114">
                  <c:v>282.39999999999998</c:v>
                </c:pt>
                <c:pt idx="2115">
                  <c:v>275.3</c:v>
                </c:pt>
                <c:pt idx="2116">
                  <c:v>276</c:v>
                </c:pt>
                <c:pt idx="2117">
                  <c:v>274.3</c:v>
                </c:pt>
                <c:pt idx="2118">
                  <c:v>277</c:v>
                </c:pt>
                <c:pt idx="2119">
                  <c:v>295.10000000000002</c:v>
                </c:pt>
                <c:pt idx="2120">
                  <c:v>298.3</c:v>
                </c:pt>
                <c:pt idx="2121">
                  <c:v>288.89999999999998</c:v>
                </c:pt>
                <c:pt idx="2122">
                  <c:v>282.2</c:v>
                </c:pt>
                <c:pt idx="2123">
                  <c:v>273</c:v>
                </c:pt>
                <c:pt idx="2124">
                  <c:v>266.3</c:v>
                </c:pt>
                <c:pt idx="2125">
                  <c:v>270.89999999999998</c:v>
                </c:pt>
                <c:pt idx="2126">
                  <c:v>287.7</c:v>
                </c:pt>
                <c:pt idx="2127">
                  <c:v>294.5</c:v>
                </c:pt>
                <c:pt idx="2128">
                  <c:v>293</c:v>
                </c:pt>
                <c:pt idx="2129">
                  <c:v>300.10000000000002</c:v>
                </c:pt>
                <c:pt idx="2130">
                  <c:v>299.3</c:v>
                </c:pt>
                <c:pt idx="2131">
                  <c:v>280.2</c:v>
                </c:pt>
                <c:pt idx="2132">
                  <c:v>258.39999999999998</c:v>
                </c:pt>
                <c:pt idx="2133">
                  <c:v>249.9</c:v>
                </c:pt>
                <c:pt idx="2134">
                  <c:v>262.60000000000002</c:v>
                </c:pt>
                <c:pt idx="2135">
                  <c:v>279</c:v>
                </c:pt>
                <c:pt idx="2136">
                  <c:v>270.3</c:v>
                </c:pt>
                <c:pt idx="2137">
                  <c:v>262.2</c:v>
                </c:pt>
                <c:pt idx="2138">
                  <c:v>272</c:v>
                </c:pt>
                <c:pt idx="2139">
                  <c:v>263.60000000000002</c:v>
                </c:pt>
                <c:pt idx="2140">
                  <c:v>264.2</c:v>
                </c:pt>
                <c:pt idx="2141">
                  <c:v>267.89999999999998</c:v>
                </c:pt>
                <c:pt idx="2142">
                  <c:v>271.5</c:v>
                </c:pt>
                <c:pt idx="2143">
                  <c:v>275.3</c:v>
                </c:pt>
                <c:pt idx="2144">
                  <c:v>288.5</c:v>
                </c:pt>
                <c:pt idx="2145">
                  <c:v>299</c:v>
                </c:pt>
                <c:pt idx="2146">
                  <c:v>286.8</c:v>
                </c:pt>
                <c:pt idx="2147">
                  <c:v>266.60000000000002</c:v>
                </c:pt>
                <c:pt idx="2148">
                  <c:v>261</c:v>
                </c:pt>
                <c:pt idx="2149">
                  <c:v>264.39999999999998</c:v>
                </c:pt>
                <c:pt idx="2150">
                  <c:v>268</c:v>
                </c:pt>
                <c:pt idx="2151">
                  <c:v>260.8</c:v>
                </c:pt>
                <c:pt idx="2152">
                  <c:v>262.3</c:v>
                </c:pt>
                <c:pt idx="2153">
                  <c:v>271.39999999999998</c:v>
                </c:pt>
                <c:pt idx="2154">
                  <c:v>284.39999999999998</c:v>
                </c:pt>
                <c:pt idx="2155">
                  <c:v>281.8</c:v>
                </c:pt>
                <c:pt idx="2156">
                  <c:v>277.60000000000002</c:v>
                </c:pt>
                <c:pt idx="2157">
                  <c:v>279.5</c:v>
                </c:pt>
                <c:pt idx="2158">
                  <c:v>279.10000000000002</c:v>
                </c:pt>
                <c:pt idx="2159">
                  <c:v>271.39999999999998</c:v>
                </c:pt>
                <c:pt idx="2160">
                  <c:v>262</c:v>
                </c:pt>
                <c:pt idx="2161">
                  <c:v>268.60000000000002</c:v>
                </c:pt>
                <c:pt idx="2162">
                  <c:v>265.89999999999998</c:v>
                </c:pt>
                <c:pt idx="2163">
                  <c:v>264.2</c:v>
                </c:pt>
                <c:pt idx="2164">
                  <c:v>267.7</c:v>
                </c:pt>
                <c:pt idx="2165">
                  <c:v>259.89999999999998</c:v>
                </c:pt>
                <c:pt idx="2166">
                  <c:v>264.7</c:v>
                </c:pt>
                <c:pt idx="2167">
                  <c:v>273.39999999999998</c:v>
                </c:pt>
                <c:pt idx="2168">
                  <c:v>286</c:v>
                </c:pt>
                <c:pt idx="2169">
                  <c:v>290.89999999999998</c:v>
                </c:pt>
                <c:pt idx="2170">
                  <c:v>273.7</c:v>
                </c:pt>
                <c:pt idx="2171">
                  <c:v>271.2</c:v>
                </c:pt>
                <c:pt idx="2172">
                  <c:v>275.89999999999998</c:v>
                </c:pt>
                <c:pt idx="2173">
                  <c:v>266.89999999999998</c:v>
                </c:pt>
                <c:pt idx="2174">
                  <c:v>263.3</c:v>
                </c:pt>
                <c:pt idx="2175">
                  <c:v>264.10000000000002</c:v>
                </c:pt>
                <c:pt idx="2176">
                  <c:v>262.8</c:v>
                </c:pt>
                <c:pt idx="2177">
                  <c:v>269.3</c:v>
                </c:pt>
                <c:pt idx="2178">
                  <c:v>276.89999999999998</c:v>
                </c:pt>
                <c:pt idx="2179">
                  <c:v>280.7</c:v>
                </c:pt>
                <c:pt idx="2180">
                  <c:v>290.2</c:v>
                </c:pt>
                <c:pt idx="2181">
                  <c:v>286.7</c:v>
                </c:pt>
                <c:pt idx="2182">
                  <c:v>277.2</c:v>
                </c:pt>
                <c:pt idx="2183">
                  <c:v>275.3</c:v>
                </c:pt>
                <c:pt idx="2184">
                  <c:v>284</c:v>
                </c:pt>
                <c:pt idx="2185">
                  <c:v>283</c:v>
                </c:pt>
                <c:pt idx="2186">
                  <c:v>272.3</c:v>
                </c:pt>
                <c:pt idx="2187">
                  <c:v>279.89999999999998</c:v>
                </c:pt>
                <c:pt idx="2188">
                  <c:v>276.8</c:v>
                </c:pt>
                <c:pt idx="2189">
                  <c:v>273.60000000000002</c:v>
                </c:pt>
                <c:pt idx="2190">
                  <c:v>276.5</c:v>
                </c:pt>
                <c:pt idx="2191">
                  <c:v>273.5</c:v>
                </c:pt>
                <c:pt idx="2192">
                  <c:v>271</c:v>
                </c:pt>
                <c:pt idx="2193">
                  <c:v>270.39999999999998</c:v>
                </c:pt>
                <c:pt idx="2194">
                  <c:v>280.3</c:v>
                </c:pt>
                <c:pt idx="2195">
                  <c:v>265.3</c:v>
                </c:pt>
                <c:pt idx="2196">
                  <c:v>254.6</c:v>
                </c:pt>
                <c:pt idx="2197">
                  <c:v>262.2</c:v>
                </c:pt>
                <c:pt idx="2198">
                  <c:v>272.89999999999998</c:v>
                </c:pt>
                <c:pt idx="2199">
                  <c:v>276.3</c:v>
                </c:pt>
                <c:pt idx="2200">
                  <c:v>271.3</c:v>
                </c:pt>
                <c:pt idx="2201">
                  <c:v>268.60000000000002</c:v>
                </c:pt>
                <c:pt idx="2202">
                  <c:v>276.5</c:v>
                </c:pt>
                <c:pt idx="2203">
                  <c:v>284.89999999999998</c:v>
                </c:pt>
                <c:pt idx="2204">
                  <c:v>272.89999999999998</c:v>
                </c:pt>
                <c:pt idx="2205">
                  <c:v>258.8</c:v>
                </c:pt>
                <c:pt idx="2206">
                  <c:v>262.2</c:v>
                </c:pt>
                <c:pt idx="2207">
                  <c:v>264.8</c:v>
                </c:pt>
                <c:pt idx="2208">
                  <c:v>274.7</c:v>
                </c:pt>
                <c:pt idx="2209">
                  <c:v>289</c:v>
                </c:pt>
                <c:pt idx="2210">
                  <c:v>287.2</c:v>
                </c:pt>
                <c:pt idx="2211">
                  <c:v>277.2</c:v>
                </c:pt>
                <c:pt idx="2212">
                  <c:v>271.5</c:v>
                </c:pt>
                <c:pt idx="2213">
                  <c:v>296.2</c:v>
                </c:pt>
                <c:pt idx="2214">
                  <c:v>305.2</c:v>
                </c:pt>
                <c:pt idx="2215">
                  <c:v>290.3</c:v>
                </c:pt>
                <c:pt idx="2216">
                  <c:v>275</c:v>
                </c:pt>
                <c:pt idx="2217">
                  <c:v>266.39999999999998</c:v>
                </c:pt>
                <c:pt idx="2218">
                  <c:v>261.60000000000002</c:v>
                </c:pt>
                <c:pt idx="2219">
                  <c:v>261</c:v>
                </c:pt>
                <c:pt idx="2220">
                  <c:v>260.7</c:v>
                </c:pt>
                <c:pt idx="2221">
                  <c:v>261.2</c:v>
                </c:pt>
                <c:pt idx="2222">
                  <c:v>266.8</c:v>
                </c:pt>
                <c:pt idx="2223">
                  <c:v>268.10000000000002</c:v>
                </c:pt>
                <c:pt idx="2224">
                  <c:v>262.5</c:v>
                </c:pt>
                <c:pt idx="2225">
                  <c:v>268.8</c:v>
                </c:pt>
                <c:pt idx="2226">
                  <c:v>278.39999999999998</c:v>
                </c:pt>
                <c:pt idx="2227">
                  <c:v>286.7</c:v>
                </c:pt>
                <c:pt idx="2228">
                  <c:v>277.2</c:v>
                </c:pt>
                <c:pt idx="2229">
                  <c:v>264.8</c:v>
                </c:pt>
                <c:pt idx="2230">
                  <c:v>260.10000000000002</c:v>
                </c:pt>
                <c:pt idx="2231">
                  <c:v>268.7</c:v>
                </c:pt>
                <c:pt idx="2232">
                  <c:v>272.60000000000002</c:v>
                </c:pt>
                <c:pt idx="2233">
                  <c:v>267.10000000000002</c:v>
                </c:pt>
                <c:pt idx="2234">
                  <c:v>274.39999999999998</c:v>
                </c:pt>
                <c:pt idx="2235">
                  <c:v>274.89999999999998</c:v>
                </c:pt>
                <c:pt idx="2236">
                  <c:v>285.39999999999998</c:v>
                </c:pt>
                <c:pt idx="2237">
                  <c:v>283.60000000000002</c:v>
                </c:pt>
                <c:pt idx="2238">
                  <c:v>268.39999999999998</c:v>
                </c:pt>
                <c:pt idx="2239">
                  <c:v>256.7</c:v>
                </c:pt>
                <c:pt idx="2240">
                  <c:v>254.4</c:v>
                </c:pt>
                <c:pt idx="2241">
                  <c:v>267.3</c:v>
                </c:pt>
                <c:pt idx="2242">
                  <c:v>282.8</c:v>
                </c:pt>
                <c:pt idx="2243">
                  <c:v>282.89999999999998</c:v>
                </c:pt>
                <c:pt idx="2244">
                  <c:v>272.60000000000002</c:v>
                </c:pt>
                <c:pt idx="2245">
                  <c:v>265.60000000000002</c:v>
                </c:pt>
                <c:pt idx="2246">
                  <c:v>267.5</c:v>
                </c:pt>
                <c:pt idx="2247">
                  <c:v>268.60000000000002</c:v>
                </c:pt>
                <c:pt idx="2248">
                  <c:v>270</c:v>
                </c:pt>
                <c:pt idx="2249">
                  <c:v>269.39999999999998</c:v>
                </c:pt>
                <c:pt idx="2250">
                  <c:v>269.39999999999998</c:v>
                </c:pt>
                <c:pt idx="2251">
                  <c:v>269.60000000000002</c:v>
                </c:pt>
                <c:pt idx="2252">
                  <c:v>275.5</c:v>
                </c:pt>
                <c:pt idx="2253">
                  <c:v>279.7</c:v>
                </c:pt>
                <c:pt idx="2254">
                  <c:v>265.60000000000002</c:v>
                </c:pt>
                <c:pt idx="2255">
                  <c:v>263.10000000000002</c:v>
                </c:pt>
                <c:pt idx="2256">
                  <c:v>267.10000000000002</c:v>
                </c:pt>
                <c:pt idx="2257">
                  <c:v>278.7</c:v>
                </c:pt>
                <c:pt idx="2258">
                  <c:v>288.8</c:v>
                </c:pt>
                <c:pt idx="2259">
                  <c:v>290.8</c:v>
                </c:pt>
                <c:pt idx="2260">
                  <c:v>279.5</c:v>
                </c:pt>
                <c:pt idx="2261">
                  <c:v>261.2</c:v>
                </c:pt>
                <c:pt idx="2262">
                  <c:v>273.2</c:v>
                </c:pt>
                <c:pt idx="2263">
                  <c:v>284.39999999999998</c:v>
                </c:pt>
                <c:pt idx="2264">
                  <c:v>265.60000000000002</c:v>
                </c:pt>
                <c:pt idx="2265">
                  <c:v>253.9</c:v>
                </c:pt>
                <c:pt idx="2266">
                  <c:v>250.5</c:v>
                </c:pt>
                <c:pt idx="2267">
                  <c:v>259.5</c:v>
                </c:pt>
                <c:pt idx="2268">
                  <c:v>266.39999999999998</c:v>
                </c:pt>
                <c:pt idx="2269">
                  <c:v>269</c:v>
                </c:pt>
                <c:pt idx="2270">
                  <c:v>267.39999999999998</c:v>
                </c:pt>
                <c:pt idx="2271">
                  <c:v>272</c:v>
                </c:pt>
                <c:pt idx="2272">
                  <c:v>267.10000000000002</c:v>
                </c:pt>
                <c:pt idx="2273">
                  <c:v>258.8</c:v>
                </c:pt>
                <c:pt idx="2274">
                  <c:v>258.10000000000002</c:v>
                </c:pt>
                <c:pt idx="2275">
                  <c:v>263.7</c:v>
                </c:pt>
                <c:pt idx="2276">
                  <c:v>266.7</c:v>
                </c:pt>
                <c:pt idx="2277">
                  <c:v>258.8</c:v>
                </c:pt>
                <c:pt idx="2278">
                  <c:v>272.7</c:v>
                </c:pt>
                <c:pt idx="2279">
                  <c:v>281.39999999999998</c:v>
                </c:pt>
                <c:pt idx="2280">
                  <c:v>270.8</c:v>
                </c:pt>
                <c:pt idx="2281">
                  <c:v>260</c:v>
                </c:pt>
                <c:pt idx="2282">
                  <c:v>258</c:v>
                </c:pt>
                <c:pt idx="2283">
                  <c:v>264</c:v>
                </c:pt>
                <c:pt idx="2284">
                  <c:v>267.5</c:v>
                </c:pt>
                <c:pt idx="2285">
                  <c:v>270.7</c:v>
                </c:pt>
                <c:pt idx="2286">
                  <c:v>269.5</c:v>
                </c:pt>
                <c:pt idx="2287">
                  <c:v>256.60000000000002</c:v>
                </c:pt>
                <c:pt idx="2288">
                  <c:v>253.6</c:v>
                </c:pt>
                <c:pt idx="2289">
                  <c:v>262.89999999999998</c:v>
                </c:pt>
                <c:pt idx="2290">
                  <c:v>269.2</c:v>
                </c:pt>
                <c:pt idx="2291">
                  <c:v>278.3</c:v>
                </c:pt>
                <c:pt idx="2292">
                  <c:v>274.89999999999998</c:v>
                </c:pt>
                <c:pt idx="2293">
                  <c:v>265.7</c:v>
                </c:pt>
                <c:pt idx="2294">
                  <c:v>262.89999999999998</c:v>
                </c:pt>
                <c:pt idx="2295">
                  <c:v>259.39999999999998</c:v>
                </c:pt>
                <c:pt idx="2296">
                  <c:v>254</c:v>
                </c:pt>
                <c:pt idx="2297">
                  <c:v>254.3</c:v>
                </c:pt>
                <c:pt idx="2298">
                  <c:v>249.8</c:v>
                </c:pt>
                <c:pt idx="2299">
                  <c:v>247.9</c:v>
                </c:pt>
                <c:pt idx="2300">
                  <c:v>252.4</c:v>
                </c:pt>
                <c:pt idx="2301">
                  <c:v>259.8</c:v>
                </c:pt>
                <c:pt idx="2302">
                  <c:v>272.8</c:v>
                </c:pt>
                <c:pt idx="2303">
                  <c:v>269.10000000000002</c:v>
                </c:pt>
                <c:pt idx="2304">
                  <c:v>271.8</c:v>
                </c:pt>
                <c:pt idx="2305">
                  <c:v>282.5</c:v>
                </c:pt>
                <c:pt idx="2306">
                  <c:v>274</c:v>
                </c:pt>
                <c:pt idx="2307">
                  <c:v>265.89999999999998</c:v>
                </c:pt>
                <c:pt idx="2308">
                  <c:v>262.60000000000002</c:v>
                </c:pt>
                <c:pt idx="2309">
                  <c:v>272.7</c:v>
                </c:pt>
                <c:pt idx="2310">
                  <c:v>272.10000000000002</c:v>
                </c:pt>
                <c:pt idx="2311">
                  <c:v>259</c:v>
                </c:pt>
                <c:pt idx="2312">
                  <c:v>256.10000000000002</c:v>
                </c:pt>
                <c:pt idx="2313">
                  <c:v>254.1</c:v>
                </c:pt>
                <c:pt idx="2314">
                  <c:v>257.2</c:v>
                </c:pt>
                <c:pt idx="2315">
                  <c:v>259.10000000000002</c:v>
                </c:pt>
                <c:pt idx="2316">
                  <c:v>268.7</c:v>
                </c:pt>
                <c:pt idx="2317">
                  <c:v>274.5</c:v>
                </c:pt>
                <c:pt idx="2318">
                  <c:v>268.60000000000002</c:v>
                </c:pt>
                <c:pt idx="2319">
                  <c:v>263.60000000000002</c:v>
                </c:pt>
                <c:pt idx="2320">
                  <c:v>269.2</c:v>
                </c:pt>
                <c:pt idx="2321">
                  <c:v>280.7</c:v>
                </c:pt>
                <c:pt idx="2322">
                  <c:v>276.3</c:v>
                </c:pt>
                <c:pt idx="2323">
                  <c:v>266</c:v>
                </c:pt>
                <c:pt idx="2324">
                  <c:v>271.3</c:v>
                </c:pt>
                <c:pt idx="2325">
                  <c:v>283.2</c:v>
                </c:pt>
                <c:pt idx="2326">
                  <c:v>275.89999999999998</c:v>
                </c:pt>
                <c:pt idx="2327">
                  <c:v>279.60000000000002</c:v>
                </c:pt>
                <c:pt idx="2328">
                  <c:v>293.60000000000002</c:v>
                </c:pt>
                <c:pt idx="2329">
                  <c:v>278.8</c:v>
                </c:pt>
                <c:pt idx="2330">
                  <c:v>269.60000000000002</c:v>
                </c:pt>
                <c:pt idx="2331">
                  <c:v>278.89999999999998</c:v>
                </c:pt>
                <c:pt idx="2332">
                  <c:v>276.3</c:v>
                </c:pt>
                <c:pt idx="2333">
                  <c:v>277.39999999999998</c:v>
                </c:pt>
                <c:pt idx="2334">
                  <c:v>268.60000000000002</c:v>
                </c:pt>
                <c:pt idx="2335">
                  <c:v>271</c:v>
                </c:pt>
                <c:pt idx="2336">
                  <c:v>281.8</c:v>
                </c:pt>
                <c:pt idx="2337">
                  <c:v>278.5</c:v>
                </c:pt>
                <c:pt idx="2338">
                  <c:v>272.7</c:v>
                </c:pt>
                <c:pt idx="2339">
                  <c:v>269.60000000000002</c:v>
                </c:pt>
                <c:pt idx="2340">
                  <c:v>274.5</c:v>
                </c:pt>
                <c:pt idx="2341">
                  <c:v>274.8</c:v>
                </c:pt>
                <c:pt idx="2342">
                  <c:v>264.7</c:v>
                </c:pt>
                <c:pt idx="2343">
                  <c:v>259.60000000000002</c:v>
                </c:pt>
                <c:pt idx="2344">
                  <c:v>263.10000000000002</c:v>
                </c:pt>
                <c:pt idx="2345">
                  <c:v>254.9</c:v>
                </c:pt>
                <c:pt idx="2346">
                  <c:v>263.89999999999998</c:v>
                </c:pt>
                <c:pt idx="2347">
                  <c:v>276.3</c:v>
                </c:pt>
                <c:pt idx="2348">
                  <c:v>267</c:v>
                </c:pt>
                <c:pt idx="2349">
                  <c:v>261.60000000000002</c:v>
                </c:pt>
                <c:pt idx="2350">
                  <c:v>262.2</c:v>
                </c:pt>
                <c:pt idx="2351">
                  <c:v>271.2</c:v>
                </c:pt>
                <c:pt idx="2352">
                  <c:v>270.60000000000002</c:v>
                </c:pt>
                <c:pt idx="2353">
                  <c:v>258.10000000000002</c:v>
                </c:pt>
                <c:pt idx="2354">
                  <c:v>254.3</c:v>
                </c:pt>
                <c:pt idx="2355">
                  <c:v>265.3</c:v>
                </c:pt>
                <c:pt idx="2356">
                  <c:v>291.39999999999998</c:v>
                </c:pt>
                <c:pt idx="2357">
                  <c:v>291</c:v>
                </c:pt>
                <c:pt idx="2358">
                  <c:v>279.7</c:v>
                </c:pt>
                <c:pt idx="2359">
                  <c:v>273.10000000000002</c:v>
                </c:pt>
                <c:pt idx="2360">
                  <c:v>268.8</c:v>
                </c:pt>
                <c:pt idx="2361">
                  <c:v>267</c:v>
                </c:pt>
                <c:pt idx="2362">
                  <c:v>269.5</c:v>
                </c:pt>
                <c:pt idx="2363">
                  <c:v>275.89999999999998</c:v>
                </c:pt>
                <c:pt idx="2364">
                  <c:v>274.3</c:v>
                </c:pt>
                <c:pt idx="2365">
                  <c:v>265</c:v>
                </c:pt>
                <c:pt idx="2366">
                  <c:v>268</c:v>
                </c:pt>
                <c:pt idx="2367">
                  <c:v>268.60000000000002</c:v>
                </c:pt>
                <c:pt idx="2368">
                  <c:v>263.89999999999998</c:v>
                </c:pt>
                <c:pt idx="2369">
                  <c:v>262.3</c:v>
                </c:pt>
                <c:pt idx="2370">
                  <c:v>268.89999999999998</c:v>
                </c:pt>
                <c:pt idx="2371">
                  <c:v>272.10000000000002</c:v>
                </c:pt>
                <c:pt idx="2372">
                  <c:v>270.5</c:v>
                </c:pt>
                <c:pt idx="2373">
                  <c:v>267</c:v>
                </c:pt>
                <c:pt idx="2374">
                  <c:v>279.60000000000002</c:v>
                </c:pt>
                <c:pt idx="2375">
                  <c:v>302.60000000000002</c:v>
                </c:pt>
                <c:pt idx="2376">
                  <c:v>283.39999999999998</c:v>
                </c:pt>
                <c:pt idx="2377">
                  <c:v>260.89999999999998</c:v>
                </c:pt>
                <c:pt idx="2378">
                  <c:v>265.2</c:v>
                </c:pt>
                <c:pt idx="2379">
                  <c:v>276.89999999999998</c:v>
                </c:pt>
                <c:pt idx="2380">
                  <c:v>274.7</c:v>
                </c:pt>
                <c:pt idx="2381">
                  <c:v>279.7</c:v>
                </c:pt>
                <c:pt idx="2382">
                  <c:v>292.60000000000002</c:v>
                </c:pt>
                <c:pt idx="2383">
                  <c:v>293.60000000000002</c:v>
                </c:pt>
                <c:pt idx="2384">
                  <c:v>296.39999999999998</c:v>
                </c:pt>
                <c:pt idx="2385">
                  <c:v>308.2</c:v>
                </c:pt>
                <c:pt idx="2386">
                  <c:v>312.5</c:v>
                </c:pt>
                <c:pt idx="2387">
                  <c:v>308.3</c:v>
                </c:pt>
                <c:pt idx="2388">
                  <c:v>304.10000000000002</c:v>
                </c:pt>
                <c:pt idx="2389">
                  <c:v>299.39999999999998</c:v>
                </c:pt>
                <c:pt idx="2390">
                  <c:v>285.89999999999998</c:v>
                </c:pt>
                <c:pt idx="2391">
                  <c:v>272.89999999999998</c:v>
                </c:pt>
                <c:pt idx="2392">
                  <c:v>269</c:v>
                </c:pt>
                <c:pt idx="2393">
                  <c:v>275.3</c:v>
                </c:pt>
                <c:pt idx="2394">
                  <c:v>276.5</c:v>
                </c:pt>
                <c:pt idx="2395">
                  <c:v>264</c:v>
                </c:pt>
                <c:pt idx="2396">
                  <c:v>261.2</c:v>
                </c:pt>
                <c:pt idx="2397">
                  <c:v>270</c:v>
                </c:pt>
                <c:pt idx="2398">
                  <c:v>284.5</c:v>
                </c:pt>
                <c:pt idx="2399">
                  <c:v>271.10000000000002</c:v>
                </c:pt>
                <c:pt idx="2400">
                  <c:v>261.2</c:v>
                </c:pt>
                <c:pt idx="2401">
                  <c:v>269</c:v>
                </c:pt>
                <c:pt idx="2402">
                  <c:v>266</c:v>
                </c:pt>
                <c:pt idx="2403">
                  <c:v>261.7</c:v>
                </c:pt>
                <c:pt idx="2404">
                  <c:v>266.2</c:v>
                </c:pt>
                <c:pt idx="2405">
                  <c:v>274.8</c:v>
                </c:pt>
                <c:pt idx="2406">
                  <c:v>284.39999999999998</c:v>
                </c:pt>
                <c:pt idx="2407">
                  <c:v>284</c:v>
                </c:pt>
                <c:pt idx="2408">
                  <c:v>278.8</c:v>
                </c:pt>
                <c:pt idx="2409">
                  <c:v>267.89999999999998</c:v>
                </c:pt>
                <c:pt idx="2410">
                  <c:v>260.10000000000002</c:v>
                </c:pt>
                <c:pt idx="2411">
                  <c:v>256.2</c:v>
                </c:pt>
                <c:pt idx="2412">
                  <c:v>260.39999999999998</c:v>
                </c:pt>
                <c:pt idx="2413">
                  <c:v>265.3</c:v>
                </c:pt>
                <c:pt idx="2414">
                  <c:v>268.10000000000002</c:v>
                </c:pt>
                <c:pt idx="2415">
                  <c:v>267.60000000000002</c:v>
                </c:pt>
                <c:pt idx="2416">
                  <c:v>263.39999999999998</c:v>
                </c:pt>
                <c:pt idx="2417">
                  <c:v>274.10000000000002</c:v>
                </c:pt>
                <c:pt idx="2418">
                  <c:v>267.39999999999998</c:v>
                </c:pt>
                <c:pt idx="2419">
                  <c:v>263.5</c:v>
                </c:pt>
                <c:pt idx="2420">
                  <c:v>267.39999999999998</c:v>
                </c:pt>
                <c:pt idx="2421">
                  <c:v>267.60000000000002</c:v>
                </c:pt>
                <c:pt idx="2422">
                  <c:v>270.89999999999998</c:v>
                </c:pt>
                <c:pt idx="2423">
                  <c:v>281.39999999999998</c:v>
                </c:pt>
                <c:pt idx="2424">
                  <c:v>304.60000000000002</c:v>
                </c:pt>
                <c:pt idx="2425">
                  <c:v>301.2</c:v>
                </c:pt>
                <c:pt idx="2426">
                  <c:v>279.7</c:v>
                </c:pt>
                <c:pt idx="2427">
                  <c:v>276.89999999999998</c:v>
                </c:pt>
                <c:pt idx="2428">
                  <c:v>268</c:v>
                </c:pt>
                <c:pt idx="2429">
                  <c:v>263.60000000000002</c:v>
                </c:pt>
                <c:pt idx="2430">
                  <c:v>265.3</c:v>
                </c:pt>
                <c:pt idx="2431">
                  <c:v>265.60000000000002</c:v>
                </c:pt>
                <c:pt idx="2432">
                  <c:v>255.2</c:v>
                </c:pt>
                <c:pt idx="2433">
                  <c:v>247.6</c:v>
                </c:pt>
                <c:pt idx="2434">
                  <c:v>254.4</c:v>
                </c:pt>
                <c:pt idx="2435">
                  <c:v>261.89999999999998</c:v>
                </c:pt>
                <c:pt idx="2436">
                  <c:v>260.89999999999998</c:v>
                </c:pt>
                <c:pt idx="2437">
                  <c:v>259</c:v>
                </c:pt>
                <c:pt idx="2438">
                  <c:v>260.7</c:v>
                </c:pt>
                <c:pt idx="2439">
                  <c:v>267.60000000000002</c:v>
                </c:pt>
                <c:pt idx="2440">
                  <c:v>278.7</c:v>
                </c:pt>
                <c:pt idx="2441">
                  <c:v>275</c:v>
                </c:pt>
                <c:pt idx="2442">
                  <c:v>271.39999999999998</c:v>
                </c:pt>
                <c:pt idx="2443">
                  <c:v>286.10000000000002</c:v>
                </c:pt>
                <c:pt idx="2444">
                  <c:v>291.39999999999998</c:v>
                </c:pt>
                <c:pt idx="2445">
                  <c:v>278.7</c:v>
                </c:pt>
                <c:pt idx="2446">
                  <c:v>270.5</c:v>
                </c:pt>
                <c:pt idx="2447">
                  <c:v>277.7</c:v>
                </c:pt>
                <c:pt idx="2448">
                  <c:v>284.5</c:v>
                </c:pt>
                <c:pt idx="2449">
                  <c:v>279.5</c:v>
                </c:pt>
                <c:pt idx="2450">
                  <c:v>276.7</c:v>
                </c:pt>
                <c:pt idx="2451">
                  <c:v>264.89999999999998</c:v>
                </c:pt>
                <c:pt idx="2452">
                  <c:v>261.7</c:v>
                </c:pt>
                <c:pt idx="2453">
                  <c:v>274.8</c:v>
                </c:pt>
                <c:pt idx="2454">
                  <c:v>267.2</c:v>
                </c:pt>
                <c:pt idx="2455">
                  <c:v>261.39999999999998</c:v>
                </c:pt>
                <c:pt idx="2456">
                  <c:v>267</c:v>
                </c:pt>
                <c:pt idx="2457">
                  <c:v>274.8</c:v>
                </c:pt>
                <c:pt idx="2458">
                  <c:v>272.10000000000002</c:v>
                </c:pt>
                <c:pt idx="2459">
                  <c:v>263.10000000000002</c:v>
                </c:pt>
                <c:pt idx="2460">
                  <c:v>258.89999999999998</c:v>
                </c:pt>
                <c:pt idx="2461">
                  <c:v>260.39999999999998</c:v>
                </c:pt>
                <c:pt idx="2462">
                  <c:v>268.3</c:v>
                </c:pt>
                <c:pt idx="2463">
                  <c:v>283.2</c:v>
                </c:pt>
                <c:pt idx="2464">
                  <c:v>299.39999999999998</c:v>
                </c:pt>
                <c:pt idx="2465">
                  <c:v>310.8</c:v>
                </c:pt>
                <c:pt idx="2466">
                  <c:v>322.3</c:v>
                </c:pt>
                <c:pt idx="2467">
                  <c:v>302.2</c:v>
                </c:pt>
                <c:pt idx="2468">
                  <c:v>276.60000000000002</c:v>
                </c:pt>
                <c:pt idx="2469">
                  <c:v>276.10000000000002</c:v>
                </c:pt>
                <c:pt idx="2470">
                  <c:v>265.89999999999998</c:v>
                </c:pt>
                <c:pt idx="2471">
                  <c:v>263.3</c:v>
                </c:pt>
                <c:pt idx="2472">
                  <c:v>268.39999999999998</c:v>
                </c:pt>
                <c:pt idx="2473">
                  <c:v>259.89999999999998</c:v>
                </c:pt>
                <c:pt idx="2474">
                  <c:v>258</c:v>
                </c:pt>
                <c:pt idx="2475">
                  <c:v>258.10000000000002</c:v>
                </c:pt>
                <c:pt idx="2476">
                  <c:v>275.10000000000002</c:v>
                </c:pt>
                <c:pt idx="2477">
                  <c:v>280.7</c:v>
                </c:pt>
                <c:pt idx="2478">
                  <c:v>274.39999999999998</c:v>
                </c:pt>
                <c:pt idx="2479">
                  <c:v>272.8</c:v>
                </c:pt>
                <c:pt idx="2480">
                  <c:v>270.39999999999998</c:v>
                </c:pt>
                <c:pt idx="2481">
                  <c:v>276</c:v>
                </c:pt>
                <c:pt idx="2482">
                  <c:v>282.8</c:v>
                </c:pt>
                <c:pt idx="2483">
                  <c:v>289.8</c:v>
                </c:pt>
                <c:pt idx="2484">
                  <c:v>280.5</c:v>
                </c:pt>
                <c:pt idx="2485">
                  <c:v>269.60000000000002</c:v>
                </c:pt>
                <c:pt idx="2486">
                  <c:v>263.60000000000002</c:v>
                </c:pt>
                <c:pt idx="2487">
                  <c:v>257.39999999999998</c:v>
                </c:pt>
                <c:pt idx="2488">
                  <c:v>254.5</c:v>
                </c:pt>
                <c:pt idx="2489">
                  <c:v>249.7</c:v>
                </c:pt>
                <c:pt idx="2490">
                  <c:v>248.7</c:v>
                </c:pt>
                <c:pt idx="2491">
                  <c:v>250.9</c:v>
                </c:pt>
                <c:pt idx="2492">
                  <c:v>261.5</c:v>
                </c:pt>
                <c:pt idx="2493">
                  <c:v>268.2</c:v>
                </c:pt>
                <c:pt idx="2494">
                  <c:v>267.60000000000002</c:v>
                </c:pt>
                <c:pt idx="2495">
                  <c:v>276.10000000000002</c:v>
                </c:pt>
                <c:pt idx="2496">
                  <c:v>291.7</c:v>
                </c:pt>
                <c:pt idx="2497">
                  <c:v>312.3</c:v>
                </c:pt>
                <c:pt idx="2498">
                  <c:v>300.10000000000002</c:v>
                </c:pt>
                <c:pt idx="2499">
                  <c:v>278.39999999999998</c:v>
                </c:pt>
                <c:pt idx="2500">
                  <c:v>263.39999999999998</c:v>
                </c:pt>
                <c:pt idx="2501">
                  <c:v>251.4</c:v>
                </c:pt>
                <c:pt idx="2502">
                  <c:v>255</c:v>
                </c:pt>
                <c:pt idx="2503">
                  <c:v>262.5</c:v>
                </c:pt>
                <c:pt idx="2504">
                  <c:v>268.60000000000002</c:v>
                </c:pt>
                <c:pt idx="2505">
                  <c:v>274.3</c:v>
                </c:pt>
                <c:pt idx="2506">
                  <c:v>269.7</c:v>
                </c:pt>
                <c:pt idx="2507">
                  <c:v>258.5</c:v>
                </c:pt>
                <c:pt idx="2508">
                  <c:v>264.3</c:v>
                </c:pt>
                <c:pt idx="2509">
                  <c:v>270.39999999999998</c:v>
                </c:pt>
                <c:pt idx="2510">
                  <c:v>272.2</c:v>
                </c:pt>
                <c:pt idx="2511">
                  <c:v>273.39999999999998</c:v>
                </c:pt>
                <c:pt idx="2512">
                  <c:v>266.3</c:v>
                </c:pt>
                <c:pt idx="2513">
                  <c:v>266.5</c:v>
                </c:pt>
                <c:pt idx="2514">
                  <c:v>267.5</c:v>
                </c:pt>
                <c:pt idx="2515">
                  <c:v>279.2</c:v>
                </c:pt>
                <c:pt idx="2516">
                  <c:v>298.2</c:v>
                </c:pt>
                <c:pt idx="2517">
                  <c:v>279.7</c:v>
                </c:pt>
                <c:pt idx="2518">
                  <c:v>274.10000000000002</c:v>
                </c:pt>
                <c:pt idx="2519">
                  <c:v>272.7</c:v>
                </c:pt>
                <c:pt idx="2520">
                  <c:v>266.7</c:v>
                </c:pt>
                <c:pt idx="2521">
                  <c:v>257.5</c:v>
                </c:pt>
                <c:pt idx="2522">
                  <c:v>250.7</c:v>
                </c:pt>
                <c:pt idx="2523">
                  <c:v>248.7</c:v>
                </c:pt>
                <c:pt idx="2524">
                  <c:v>248.2</c:v>
                </c:pt>
                <c:pt idx="2525">
                  <c:v>269.5</c:v>
                </c:pt>
                <c:pt idx="2526">
                  <c:v>278.2</c:v>
                </c:pt>
                <c:pt idx="2527">
                  <c:v>269.60000000000002</c:v>
                </c:pt>
                <c:pt idx="2528">
                  <c:v>268.8</c:v>
                </c:pt>
                <c:pt idx="2529">
                  <c:v>277.60000000000002</c:v>
                </c:pt>
                <c:pt idx="2530">
                  <c:v>290.5</c:v>
                </c:pt>
                <c:pt idx="2531">
                  <c:v>299.39999999999998</c:v>
                </c:pt>
                <c:pt idx="2532">
                  <c:v>293.7</c:v>
                </c:pt>
                <c:pt idx="2533">
                  <c:v>280.7</c:v>
                </c:pt>
                <c:pt idx="2534">
                  <c:v>284.8</c:v>
                </c:pt>
                <c:pt idx="2535">
                  <c:v>288.39999999999998</c:v>
                </c:pt>
                <c:pt idx="2536">
                  <c:v>278.3</c:v>
                </c:pt>
                <c:pt idx="2537">
                  <c:v>269.8</c:v>
                </c:pt>
                <c:pt idx="2538">
                  <c:v>272.2</c:v>
                </c:pt>
                <c:pt idx="2539">
                  <c:v>280.10000000000002</c:v>
                </c:pt>
                <c:pt idx="2540">
                  <c:v>277.2</c:v>
                </c:pt>
                <c:pt idx="2541">
                  <c:v>276.89999999999998</c:v>
                </c:pt>
                <c:pt idx="2542">
                  <c:v>279.89999999999998</c:v>
                </c:pt>
                <c:pt idx="2543">
                  <c:v>274.5</c:v>
                </c:pt>
                <c:pt idx="2544">
                  <c:v>274.89999999999998</c:v>
                </c:pt>
                <c:pt idx="2545">
                  <c:v>274</c:v>
                </c:pt>
                <c:pt idx="2546">
                  <c:v>269.5</c:v>
                </c:pt>
                <c:pt idx="2547">
                  <c:v>271.3</c:v>
                </c:pt>
                <c:pt idx="2548">
                  <c:v>265.10000000000002</c:v>
                </c:pt>
                <c:pt idx="2549">
                  <c:v>264.3</c:v>
                </c:pt>
                <c:pt idx="2550">
                  <c:v>270.10000000000002</c:v>
                </c:pt>
                <c:pt idx="2551">
                  <c:v>278</c:v>
                </c:pt>
                <c:pt idx="2552">
                  <c:v>284.10000000000002</c:v>
                </c:pt>
                <c:pt idx="2553">
                  <c:v>285.5</c:v>
                </c:pt>
                <c:pt idx="2554">
                  <c:v>285.89999999999998</c:v>
                </c:pt>
                <c:pt idx="2555">
                  <c:v>277.2</c:v>
                </c:pt>
                <c:pt idx="2556">
                  <c:v>265.2</c:v>
                </c:pt>
                <c:pt idx="2557">
                  <c:v>255.2</c:v>
                </c:pt>
                <c:pt idx="2558">
                  <c:v>250.6</c:v>
                </c:pt>
                <c:pt idx="2559">
                  <c:v>253.5</c:v>
                </c:pt>
                <c:pt idx="2560">
                  <c:v>264.89999999999998</c:v>
                </c:pt>
                <c:pt idx="2561">
                  <c:v>267.10000000000002</c:v>
                </c:pt>
                <c:pt idx="2562">
                  <c:v>265.3</c:v>
                </c:pt>
                <c:pt idx="2563">
                  <c:v>266.3</c:v>
                </c:pt>
                <c:pt idx="2564">
                  <c:v>276.8</c:v>
                </c:pt>
                <c:pt idx="2565">
                  <c:v>299.7</c:v>
                </c:pt>
                <c:pt idx="2566">
                  <c:v>299.8</c:v>
                </c:pt>
                <c:pt idx="2567">
                  <c:v>284.39999999999998</c:v>
                </c:pt>
                <c:pt idx="2568">
                  <c:v>276.5</c:v>
                </c:pt>
                <c:pt idx="2569">
                  <c:v>264.89999999999998</c:v>
                </c:pt>
                <c:pt idx="2570">
                  <c:v>262.10000000000002</c:v>
                </c:pt>
                <c:pt idx="2571">
                  <c:v>268.10000000000002</c:v>
                </c:pt>
                <c:pt idx="2572">
                  <c:v>290.7</c:v>
                </c:pt>
                <c:pt idx="2573">
                  <c:v>307</c:v>
                </c:pt>
                <c:pt idx="2574">
                  <c:v>297</c:v>
                </c:pt>
                <c:pt idx="2575">
                  <c:v>273.8</c:v>
                </c:pt>
                <c:pt idx="2576">
                  <c:v>260.89999999999998</c:v>
                </c:pt>
                <c:pt idx="2577">
                  <c:v>261.5</c:v>
                </c:pt>
                <c:pt idx="2578">
                  <c:v>264.60000000000002</c:v>
                </c:pt>
                <c:pt idx="2579">
                  <c:v>264.7</c:v>
                </c:pt>
                <c:pt idx="2580">
                  <c:v>262.39999999999998</c:v>
                </c:pt>
                <c:pt idx="2581">
                  <c:v>262.7</c:v>
                </c:pt>
                <c:pt idx="2582">
                  <c:v>261.8</c:v>
                </c:pt>
                <c:pt idx="2583">
                  <c:v>260.8</c:v>
                </c:pt>
                <c:pt idx="2584">
                  <c:v>269.10000000000002</c:v>
                </c:pt>
                <c:pt idx="2585">
                  <c:v>266</c:v>
                </c:pt>
                <c:pt idx="2586">
                  <c:v>260.60000000000002</c:v>
                </c:pt>
                <c:pt idx="2587">
                  <c:v>269.2</c:v>
                </c:pt>
                <c:pt idx="2588">
                  <c:v>283.2</c:v>
                </c:pt>
                <c:pt idx="2589">
                  <c:v>282.8</c:v>
                </c:pt>
                <c:pt idx="2590">
                  <c:v>262.7</c:v>
                </c:pt>
                <c:pt idx="2591">
                  <c:v>258.8</c:v>
                </c:pt>
                <c:pt idx="2592">
                  <c:v>261</c:v>
                </c:pt>
                <c:pt idx="2593">
                  <c:v>268.5</c:v>
                </c:pt>
                <c:pt idx="2594">
                  <c:v>279.39999999999998</c:v>
                </c:pt>
                <c:pt idx="2595">
                  <c:v>276.60000000000002</c:v>
                </c:pt>
                <c:pt idx="2596">
                  <c:v>281</c:v>
                </c:pt>
                <c:pt idx="2597">
                  <c:v>279.2</c:v>
                </c:pt>
                <c:pt idx="2598">
                  <c:v>279.7</c:v>
                </c:pt>
                <c:pt idx="2599">
                  <c:v>280.5</c:v>
                </c:pt>
                <c:pt idx="2600">
                  <c:v>271.7</c:v>
                </c:pt>
                <c:pt idx="2601">
                  <c:v>261.8</c:v>
                </c:pt>
                <c:pt idx="2602">
                  <c:v>258.2</c:v>
                </c:pt>
                <c:pt idx="2603">
                  <c:v>261</c:v>
                </c:pt>
                <c:pt idx="2604">
                  <c:v>260</c:v>
                </c:pt>
                <c:pt idx="2605">
                  <c:v>261.8</c:v>
                </c:pt>
                <c:pt idx="2606">
                  <c:v>272.8</c:v>
                </c:pt>
                <c:pt idx="2607">
                  <c:v>281</c:v>
                </c:pt>
                <c:pt idx="2608">
                  <c:v>272.5</c:v>
                </c:pt>
                <c:pt idx="2609">
                  <c:v>273</c:v>
                </c:pt>
                <c:pt idx="2610">
                  <c:v>283.7</c:v>
                </c:pt>
                <c:pt idx="2611">
                  <c:v>270.5</c:v>
                </c:pt>
                <c:pt idx="2612">
                  <c:v>262.3</c:v>
                </c:pt>
                <c:pt idx="2613">
                  <c:v>265.8</c:v>
                </c:pt>
                <c:pt idx="2614">
                  <c:v>265.8</c:v>
                </c:pt>
                <c:pt idx="2615">
                  <c:v>272</c:v>
                </c:pt>
                <c:pt idx="2616">
                  <c:v>265.39999999999998</c:v>
                </c:pt>
                <c:pt idx="2617">
                  <c:v>257.7</c:v>
                </c:pt>
                <c:pt idx="2618">
                  <c:v>261.7</c:v>
                </c:pt>
                <c:pt idx="2619">
                  <c:v>271.60000000000002</c:v>
                </c:pt>
                <c:pt idx="2620">
                  <c:v>264.60000000000002</c:v>
                </c:pt>
                <c:pt idx="2621">
                  <c:v>251.3</c:v>
                </c:pt>
                <c:pt idx="2622">
                  <c:v>251.5</c:v>
                </c:pt>
                <c:pt idx="2623">
                  <c:v>251.1</c:v>
                </c:pt>
                <c:pt idx="2624">
                  <c:v>254.2</c:v>
                </c:pt>
                <c:pt idx="2625">
                  <c:v>261.89999999999998</c:v>
                </c:pt>
                <c:pt idx="2626">
                  <c:v>274</c:v>
                </c:pt>
                <c:pt idx="2627">
                  <c:v>276.60000000000002</c:v>
                </c:pt>
                <c:pt idx="2628">
                  <c:v>273.5</c:v>
                </c:pt>
                <c:pt idx="2629">
                  <c:v>267.8</c:v>
                </c:pt>
                <c:pt idx="2630">
                  <c:v>262.39999999999998</c:v>
                </c:pt>
                <c:pt idx="2631">
                  <c:v>264.60000000000002</c:v>
                </c:pt>
                <c:pt idx="2632">
                  <c:v>264.39999999999998</c:v>
                </c:pt>
                <c:pt idx="2633">
                  <c:v>263.60000000000002</c:v>
                </c:pt>
                <c:pt idx="2634">
                  <c:v>267.10000000000002</c:v>
                </c:pt>
                <c:pt idx="2635">
                  <c:v>262.3</c:v>
                </c:pt>
                <c:pt idx="2636">
                  <c:v>262.39999999999998</c:v>
                </c:pt>
                <c:pt idx="2637">
                  <c:v>278.60000000000002</c:v>
                </c:pt>
                <c:pt idx="2638">
                  <c:v>313</c:v>
                </c:pt>
                <c:pt idx="2639">
                  <c:v>295.2</c:v>
                </c:pt>
                <c:pt idx="2640">
                  <c:v>263.5</c:v>
                </c:pt>
                <c:pt idx="2641">
                  <c:v>259.8</c:v>
                </c:pt>
                <c:pt idx="2642">
                  <c:v>260.2</c:v>
                </c:pt>
                <c:pt idx="2643">
                  <c:v>258</c:v>
                </c:pt>
                <c:pt idx="2644">
                  <c:v>255.8</c:v>
                </c:pt>
                <c:pt idx="2645">
                  <c:v>260.60000000000002</c:v>
                </c:pt>
                <c:pt idx="2646">
                  <c:v>265.7</c:v>
                </c:pt>
                <c:pt idx="2647">
                  <c:v>269.39999999999998</c:v>
                </c:pt>
                <c:pt idx="2648">
                  <c:v>276.3</c:v>
                </c:pt>
                <c:pt idx="2649">
                  <c:v>284.10000000000002</c:v>
                </c:pt>
                <c:pt idx="2650">
                  <c:v>270.60000000000002</c:v>
                </c:pt>
                <c:pt idx="2651">
                  <c:v>253.8</c:v>
                </c:pt>
                <c:pt idx="2652">
                  <c:v>253.2</c:v>
                </c:pt>
                <c:pt idx="2653">
                  <c:v>260.5</c:v>
                </c:pt>
                <c:pt idx="2654">
                  <c:v>262</c:v>
                </c:pt>
                <c:pt idx="2655">
                  <c:v>258.10000000000002</c:v>
                </c:pt>
                <c:pt idx="2656">
                  <c:v>251.8</c:v>
                </c:pt>
                <c:pt idx="2657">
                  <c:v>272.10000000000002</c:v>
                </c:pt>
                <c:pt idx="2658">
                  <c:v>278.60000000000002</c:v>
                </c:pt>
                <c:pt idx="2659">
                  <c:v>267</c:v>
                </c:pt>
                <c:pt idx="2660">
                  <c:v>262.8</c:v>
                </c:pt>
                <c:pt idx="2661">
                  <c:v>267.60000000000002</c:v>
                </c:pt>
                <c:pt idx="2662">
                  <c:v>265.3</c:v>
                </c:pt>
                <c:pt idx="2663">
                  <c:v>262.60000000000002</c:v>
                </c:pt>
                <c:pt idx="2664">
                  <c:v>273.8</c:v>
                </c:pt>
                <c:pt idx="2665">
                  <c:v>276.2</c:v>
                </c:pt>
                <c:pt idx="2666">
                  <c:v>271.2</c:v>
                </c:pt>
                <c:pt idx="2667">
                  <c:v>266.2</c:v>
                </c:pt>
                <c:pt idx="2668">
                  <c:v>261.39999999999998</c:v>
                </c:pt>
                <c:pt idx="2669">
                  <c:v>267.8</c:v>
                </c:pt>
                <c:pt idx="2670">
                  <c:v>261.7</c:v>
                </c:pt>
                <c:pt idx="2671">
                  <c:v>260.89999999999998</c:v>
                </c:pt>
                <c:pt idx="2672">
                  <c:v>263.2</c:v>
                </c:pt>
                <c:pt idx="2673">
                  <c:v>265.2</c:v>
                </c:pt>
                <c:pt idx="2674">
                  <c:v>265.10000000000002</c:v>
                </c:pt>
                <c:pt idx="2675">
                  <c:v>268.10000000000002</c:v>
                </c:pt>
                <c:pt idx="2676">
                  <c:v>269.5</c:v>
                </c:pt>
                <c:pt idx="2677">
                  <c:v>270.10000000000002</c:v>
                </c:pt>
                <c:pt idx="2678">
                  <c:v>267.39999999999998</c:v>
                </c:pt>
                <c:pt idx="2679">
                  <c:v>273.89999999999998</c:v>
                </c:pt>
                <c:pt idx="2680">
                  <c:v>310.7</c:v>
                </c:pt>
                <c:pt idx="2681">
                  <c:v>313.5</c:v>
                </c:pt>
                <c:pt idx="2682">
                  <c:v>289.60000000000002</c:v>
                </c:pt>
                <c:pt idx="2683">
                  <c:v>272.89999999999998</c:v>
                </c:pt>
                <c:pt idx="2684">
                  <c:v>272</c:v>
                </c:pt>
                <c:pt idx="2685">
                  <c:v>279.3</c:v>
                </c:pt>
                <c:pt idx="2686">
                  <c:v>277.7</c:v>
                </c:pt>
                <c:pt idx="2687">
                  <c:v>281.39999999999998</c:v>
                </c:pt>
                <c:pt idx="2688">
                  <c:v>287.7</c:v>
                </c:pt>
                <c:pt idx="2689">
                  <c:v>268.2</c:v>
                </c:pt>
                <c:pt idx="2690">
                  <c:v>258.5</c:v>
                </c:pt>
                <c:pt idx="2691">
                  <c:v>259.39999999999998</c:v>
                </c:pt>
                <c:pt idx="2692">
                  <c:v>259.3</c:v>
                </c:pt>
                <c:pt idx="2693">
                  <c:v>257.2</c:v>
                </c:pt>
                <c:pt idx="2694">
                  <c:v>256.60000000000002</c:v>
                </c:pt>
                <c:pt idx="2695">
                  <c:v>263.89999999999998</c:v>
                </c:pt>
                <c:pt idx="2696">
                  <c:v>279.2</c:v>
                </c:pt>
                <c:pt idx="2697">
                  <c:v>286.89999999999998</c:v>
                </c:pt>
                <c:pt idx="2698">
                  <c:v>272.39999999999998</c:v>
                </c:pt>
                <c:pt idx="2699">
                  <c:v>267.39999999999998</c:v>
                </c:pt>
                <c:pt idx="2700">
                  <c:v>269.7</c:v>
                </c:pt>
                <c:pt idx="2701">
                  <c:v>273</c:v>
                </c:pt>
                <c:pt idx="2702">
                  <c:v>282.2</c:v>
                </c:pt>
                <c:pt idx="2703">
                  <c:v>295.10000000000002</c:v>
                </c:pt>
                <c:pt idx="2704">
                  <c:v>291.8</c:v>
                </c:pt>
                <c:pt idx="2705">
                  <c:v>275.7</c:v>
                </c:pt>
                <c:pt idx="2706">
                  <c:v>285.10000000000002</c:v>
                </c:pt>
                <c:pt idx="2707">
                  <c:v>290.7</c:v>
                </c:pt>
                <c:pt idx="2708">
                  <c:v>283.5</c:v>
                </c:pt>
                <c:pt idx="2709">
                  <c:v>282.7</c:v>
                </c:pt>
                <c:pt idx="2710">
                  <c:v>277</c:v>
                </c:pt>
                <c:pt idx="2711">
                  <c:v>276</c:v>
                </c:pt>
                <c:pt idx="2712">
                  <c:v>268.60000000000002</c:v>
                </c:pt>
                <c:pt idx="2713">
                  <c:v>280.5</c:v>
                </c:pt>
                <c:pt idx="2714">
                  <c:v>289.3</c:v>
                </c:pt>
                <c:pt idx="2715">
                  <c:v>271.60000000000002</c:v>
                </c:pt>
                <c:pt idx="2716">
                  <c:v>268.5</c:v>
                </c:pt>
                <c:pt idx="2717">
                  <c:v>273.60000000000002</c:v>
                </c:pt>
                <c:pt idx="2718">
                  <c:v>276.7</c:v>
                </c:pt>
                <c:pt idx="2719">
                  <c:v>278.3</c:v>
                </c:pt>
                <c:pt idx="2720">
                  <c:v>277.3</c:v>
                </c:pt>
                <c:pt idx="2721">
                  <c:v>299.3</c:v>
                </c:pt>
                <c:pt idx="2722">
                  <c:v>329.2</c:v>
                </c:pt>
                <c:pt idx="2723">
                  <c:v>325.3</c:v>
                </c:pt>
                <c:pt idx="2724">
                  <c:v>288</c:v>
                </c:pt>
                <c:pt idx="2725">
                  <c:v>259.60000000000002</c:v>
                </c:pt>
                <c:pt idx="2726">
                  <c:v>258.39999999999998</c:v>
                </c:pt>
                <c:pt idx="2727">
                  <c:v>267.3</c:v>
                </c:pt>
                <c:pt idx="2728">
                  <c:v>269.5</c:v>
                </c:pt>
                <c:pt idx="2729">
                  <c:v>274.39999999999998</c:v>
                </c:pt>
                <c:pt idx="2730">
                  <c:v>271.2</c:v>
                </c:pt>
                <c:pt idx="2731">
                  <c:v>268.89999999999998</c:v>
                </c:pt>
                <c:pt idx="2732">
                  <c:v>277.89999999999998</c:v>
                </c:pt>
                <c:pt idx="2733">
                  <c:v>265.10000000000002</c:v>
                </c:pt>
                <c:pt idx="2734">
                  <c:v>258.39999999999998</c:v>
                </c:pt>
                <c:pt idx="2735">
                  <c:v>262.60000000000002</c:v>
                </c:pt>
                <c:pt idx="2736">
                  <c:v>256.89999999999998</c:v>
                </c:pt>
                <c:pt idx="2737">
                  <c:v>256</c:v>
                </c:pt>
                <c:pt idx="2738">
                  <c:v>256.7</c:v>
                </c:pt>
                <c:pt idx="2739">
                  <c:v>263.3</c:v>
                </c:pt>
                <c:pt idx="2740">
                  <c:v>263.89999999999998</c:v>
                </c:pt>
                <c:pt idx="2741">
                  <c:v>271.39999999999998</c:v>
                </c:pt>
                <c:pt idx="2742">
                  <c:v>280.3</c:v>
                </c:pt>
                <c:pt idx="2743">
                  <c:v>275.89999999999998</c:v>
                </c:pt>
                <c:pt idx="2744">
                  <c:v>268</c:v>
                </c:pt>
                <c:pt idx="2745">
                  <c:v>269.5</c:v>
                </c:pt>
                <c:pt idx="2746">
                  <c:v>270.3</c:v>
                </c:pt>
                <c:pt idx="2747">
                  <c:v>264.5</c:v>
                </c:pt>
                <c:pt idx="2748">
                  <c:v>269.89999999999998</c:v>
                </c:pt>
                <c:pt idx="2749">
                  <c:v>268.39999999999998</c:v>
                </c:pt>
                <c:pt idx="2750">
                  <c:v>268.2</c:v>
                </c:pt>
                <c:pt idx="2751">
                  <c:v>275.7</c:v>
                </c:pt>
                <c:pt idx="2752">
                  <c:v>266.7</c:v>
                </c:pt>
                <c:pt idx="2753">
                  <c:v>274.10000000000002</c:v>
                </c:pt>
                <c:pt idx="2754">
                  <c:v>282.60000000000002</c:v>
                </c:pt>
                <c:pt idx="2755">
                  <c:v>278.5</c:v>
                </c:pt>
                <c:pt idx="2756">
                  <c:v>269.7</c:v>
                </c:pt>
                <c:pt idx="2757">
                  <c:v>261.89999999999998</c:v>
                </c:pt>
                <c:pt idx="2758">
                  <c:v>263.8</c:v>
                </c:pt>
                <c:pt idx="2759">
                  <c:v>268.10000000000002</c:v>
                </c:pt>
                <c:pt idx="2760">
                  <c:v>273.5</c:v>
                </c:pt>
                <c:pt idx="2761">
                  <c:v>277.89999999999998</c:v>
                </c:pt>
                <c:pt idx="2762">
                  <c:v>274.8</c:v>
                </c:pt>
                <c:pt idx="2763">
                  <c:v>270.60000000000002</c:v>
                </c:pt>
                <c:pt idx="2764">
                  <c:v>270.60000000000002</c:v>
                </c:pt>
                <c:pt idx="2765">
                  <c:v>277.39999999999998</c:v>
                </c:pt>
                <c:pt idx="2766">
                  <c:v>277.7</c:v>
                </c:pt>
                <c:pt idx="2767">
                  <c:v>268.2</c:v>
                </c:pt>
                <c:pt idx="2768">
                  <c:v>260.2</c:v>
                </c:pt>
                <c:pt idx="2769">
                  <c:v>258.8</c:v>
                </c:pt>
                <c:pt idx="2770">
                  <c:v>258</c:v>
                </c:pt>
                <c:pt idx="2771">
                  <c:v>263.8</c:v>
                </c:pt>
                <c:pt idx="2772">
                  <c:v>269.2</c:v>
                </c:pt>
                <c:pt idx="2773">
                  <c:v>262.39999999999998</c:v>
                </c:pt>
                <c:pt idx="2774">
                  <c:v>259.2</c:v>
                </c:pt>
                <c:pt idx="2775">
                  <c:v>262.5</c:v>
                </c:pt>
                <c:pt idx="2776">
                  <c:v>279.2</c:v>
                </c:pt>
                <c:pt idx="2777">
                  <c:v>292.7</c:v>
                </c:pt>
                <c:pt idx="2778">
                  <c:v>282.89999999999998</c:v>
                </c:pt>
                <c:pt idx="2779">
                  <c:v>278.8</c:v>
                </c:pt>
                <c:pt idx="2780">
                  <c:v>271.60000000000002</c:v>
                </c:pt>
                <c:pt idx="2781">
                  <c:v>271.10000000000002</c:v>
                </c:pt>
                <c:pt idx="2782">
                  <c:v>268.39999999999998</c:v>
                </c:pt>
                <c:pt idx="2783">
                  <c:v>259.39999999999998</c:v>
                </c:pt>
                <c:pt idx="2784">
                  <c:v>254.6</c:v>
                </c:pt>
                <c:pt idx="2785">
                  <c:v>253.2</c:v>
                </c:pt>
                <c:pt idx="2786">
                  <c:v>260.89999999999998</c:v>
                </c:pt>
                <c:pt idx="2787">
                  <c:v>275.89999999999998</c:v>
                </c:pt>
                <c:pt idx="2788">
                  <c:v>274.7</c:v>
                </c:pt>
                <c:pt idx="2789">
                  <c:v>265.8</c:v>
                </c:pt>
                <c:pt idx="2790">
                  <c:v>269.89999999999998</c:v>
                </c:pt>
                <c:pt idx="2791">
                  <c:v>265.2</c:v>
                </c:pt>
                <c:pt idx="2792">
                  <c:v>246.2</c:v>
                </c:pt>
                <c:pt idx="2793">
                  <c:v>241.6</c:v>
                </c:pt>
                <c:pt idx="2794">
                  <c:v>245.1</c:v>
                </c:pt>
                <c:pt idx="2795">
                  <c:v>256.7</c:v>
                </c:pt>
                <c:pt idx="2796">
                  <c:v>266</c:v>
                </c:pt>
                <c:pt idx="2797">
                  <c:v>261</c:v>
                </c:pt>
                <c:pt idx="2798">
                  <c:v>260.10000000000002</c:v>
                </c:pt>
                <c:pt idx="2799">
                  <c:v>266.5</c:v>
                </c:pt>
                <c:pt idx="2800">
                  <c:v>284.7</c:v>
                </c:pt>
                <c:pt idx="2801">
                  <c:v>279.2</c:v>
                </c:pt>
                <c:pt idx="2802">
                  <c:v>266.7</c:v>
                </c:pt>
                <c:pt idx="2803">
                  <c:v>272.5</c:v>
                </c:pt>
                <c:pt idx="2804">
                  <c:v>277.5</c:v>
                </c:pt>
                <c:pt idx="2805">
                  <c:v>283.7</c:v>
                </c:pt>
                <c:pt idx="2806">
                  <c:v>290.10000000000002</c:v>
                </c:pt>
                <c:pt idx="2807">
                  <c:v>298.2</c:v>
                </c:pt>
                <c:pt idx="2808">
                  <c:v>302.39999999999998</c:v>
                </c:pt>
                <c:pt idx="2809">
                  <c:v>304.39999999999998</c:v>
                </c:pt>
                <c:pt idx="2810">
                  <c:v>315.2</c:v>
                </c:pt>
                <c:pt idx="2811">
                  <c:v>299.60000000000002</c:v>
                </c:pt>
                <c:pt idx="2812">
                  <c:v>276.7</c:v>
                </c:pt>
                <c:pt idx="2813">
                  <c:v>268.8</c:v>
                </c:pt>
                <c:pt idx="2814">
                  <c:v>265.3</c:v>
                </c:pt>
                <c:pt idx="2815">
                  <c:v>261.39999999999998</c:v>
                </c:pt>
                <c:pt idx="2816">
                  <c:v>255.4</c:v>
                </c:pt>
                <c:pt idx="2817">
                  <c:v>248.9</c:v>
                </c:pt>
                <c:pt idx="2818">
                  <c:v>256.7</c:v>
                </c:pt>
                <c:pt idx="2819">
                  <c:v>272.8</c:v>
                </c:pt>
                <c:pt idx="2820">
                  <c:v>263.39999999999998</c:v>
                </c:pt>
                <c:pt idx="2821">
                  <c:v>260.7</c:v>
                </c:pt>
                <c:pt idx="2822">
                  <c:v>267.8</c:v>
                </c:pt>
                <c:pt idx="2823">
                  <c:v>264.5</c:v>
                </c:pt>
                <c:pt idx="2824">
                  <c:v>252</c:v>
                </c:pt>
                <c:pt idx="2825">
                  <c:v>255.2</c:v>
                </c:pt>
                <c:pt idx="2826">
                  <c:v>277</c:v>
                </c:pt>
                <c:pt idx="2827">
                  <c:v>278.3</c:v>
                </c:pt>
                <c:pt idx="2828">
                  <c:v>273.10000000000002</c:v>
                </c:pt>
                <c:pt idx="2829">
                  <c:v>286.89999999999998</c:v>
                </c:pt>
                <c:pt idx="2830">
                  <c:v>290</c:v>
                </c:pt>
                <c:pt idx="2831">
                  <c:v>283</c:v>
                </c:pt>
                <c:pt idx="2832">
                  <c:v>281.39999999999998</c:v>
                </c:pt>
                <c:pt idx="2833">
                  <c:v>275.7</c:v>
                </c:pt>
                <c:pt idx="2834">
                  <c:v>263.7</c:v>
                </c:pt>
                <c:pt idx="2835">
                  <c:v>262.10000000000002</c:v>
                </c:pt>
                <c:pt idx="2836">
                  <c:v>261.5</c:v>
                </c:pt>
                <c:pt idx="2837">
                  <c:v>254.9</c:v>
                </c:pt>
                <c:pt idx="2838">
                  <c:v>251.5</c:v>
                </c:pt>
                <c:pt idx="2839">
                  <c:v>252.2</c:v>
                </c:pt>
                <c:pt idx="2840">
                  <c:v>262</c:v>
                </c:pt>
                <c:pt idx="2841">
                  <c:v>270.5</c:v>
                </c:pt>
                <c:pt idx="2842">
                  <c:v>273.5</c:v>
                </c:pt>
                <c:pt idx="2843">
                  <c:v>268.8</c:v>
                </c:pt>
                <c:pt idx="2844">
                  <c:v>276.10000000000002</c:v>
                </c:pt>
                <c:pt idx="2845">
                  <c:v>286.7</c:v>
                </c:pt>
                <c:pt idx="2846">
                  <c:v>269.8</c:v>
                </c:pt>
                <c:pt idx="2847">
                  <c:v>254.9</c:v>
                </c:pt>
                <c:pt idx="2848">
                  <c:v>255.9</c:v>
                </c:pt>
                <c:pt idx="2849">
                  <c:v>271.8</c:v>
                </c:pt>
                <c:pt idx="2850">
                  <c:v>290.2</c:v>
                </c:pt>
                <c:pt idx="2851">
                  <c:v>303</c:v>
                </c:pt>
                <c:pt idx="2852">
                  <c:v>308.3</c:v>
                </c:pt>
                <c:pt idx="2853">
                  <c:v>291.10000000000002</c:v>
                </c:pt>
                <c:pt idx="2854">
                  <c:v>287.10000000000002</c:v>
                </c:pt>
                <c:pt idx="2855">
                  <c:v>293.8</c:v>
                </c:pt>
                <c:pt idx="2856">
                  <c:v>289.8</c:v>
                </c:pt>
                <c:pt idx="2857">
                  <c:v>281.60000000000002</c:v>
                </c:pt>
                <c:pt idx="2858">
                  <c:v>277.2</c:v>
                </c:pt>
                <c:pt idx="2859">
                  <c:v>273.2</c:v>
                </c:pt>
                <c:pt idx="2860">
                  <c:v>271.39999999999998</c:v>
                </c:pt>
                <c:pt idx="2861">
                  <c:v>271.60000000000002</c:v>
                </c:pt>
                <c:pt idx="2862">
                  <c:v>266.5</c:v>
                </c:pt>
                <c:pt idx="2863">
                  <c:v>272</c:v>
                </c:pt>
                <c:pt idx="2864">
                  <c:v>272.60000000000002</c:v>
                </c:pt>
                <c:pt idx="2865">
                  <c:v>266.7</c:v>
                </c:pt>
                <c:pt idx="2866">
                  <c:v>267.10000000000002</c:v>
                </c:pt>
                <c:pt idx="2867">
                  <c:v>271.5</c:v>
                </c:pt>
                <c:pt idx="2868">
                  <c:v>283.7</c:v>
                </c:pt>
                <c:pt idx="2869">
                  <c:v>280.10000000000002</c:v>
                </c:pt>
                <c:pt idx="2870">
                  <c:v>261.39999999999998</c:v>
                </c:pt>
                <c:pt idx="2871">
                  <c:v>259.3</c:v>
                </c:pt>
                <c:pt idx="2872">
                  <c:v>256.7</c:v>
                </c:pt>
                <c:pt idx="2873">
                  <c:v>259.7</c:v>
                </c:pt>
                <c:pt idx="2874">
                  <c:v>259.89999999999998</c:v>
                </c:pt>
                <c:pt idx="2875">
                  <c:v>266.5</c:v>
                </c:pt>
                <c:pt idx="2876">
                  <c:v>274.2</c:v>
                </c:pt>
                <c:pt idx="2877">
                  <c:v>275.39999999999998</c:v>
                </c:pt>
                <c:pt idx="2878">
                  <c:v>279.89999999999998</c:v>
                </c:pt>
                <c:pt idx="2879">
                  <c:v>273</c:v>
                </c:pt>
                <c:pt idx="2880">
                  <c:v>265.2</c:v>
                </c:pt>
                <c:pt idx="2881">
                  <c:v>265</c:v>
                </c:pt>
                <c:pt idx="2882">
                  <c:v>269.89999999999998</c:v>
                </c:pt>
                <c:pt idx="2883">
                  <c:v>284.8</c:v>
                </c:pt>
                <c:pt idx="2884">
                  <c:v>295.39999999999998</c:v>
                </c:pt>
                <c:pt idx="2885">
                  <c:v>289.5</c:v>
                </c:pt>
                <c:pt idx="2886">
                  <c:v>274</c:v>
                </c:pt>
                <c:pt idx="2887">
                  <c:v>266</c:v>
                </c:pt>
                <c:pt idx="2888">
                  <c:v>266.60000000000002</c:v>
                </c:pt>
                <c:pt idx="2889">
                  <c:v>266.7</c:v>
                </c:pt>
                <c:pt idx="2890">
                  <c:v>256.60000000000002</c:v>
                </c:pt>
                <c:pt idx="2891">
                  <c:v>250.1</c:v>
                </c:pt>
                <c:pt idx="2892">
                  <c:v>250.6</c:v>
                </c:pt>
                <c:pt idx="2893">
                  <c:v>255.6</c:v>
                </c:pt>
                <c:pt idx="2894">
                  <c:v>276</c:v>
                </c:pt>
                <c:pt idx="2895">
                  <c:v>280.2</c:v>
                </c:pt>
                <c:pt idx="2896">
                  <c:v>271.7</c:v>
                </c:pt>
                <c:pt idx="2897">
                  <c:v>273.7</c:v>
                </c:pt>
                <c:pt idx="2898">
                  <c:v>263.8</c:v>
                </c:pt>
                <c:pt idx="2899">
                  <c:v>252.4</c:v>
                </c:pt>
                <c:pt idx="2900">
                  <c:v>253.9</c:v>
                </c:pt>
                <c:pt idx="2901">
                  <c:v>260.89999999999998</c:v>
                </c:pt>
                <c:pt idx="2902">
                  <c:v>262.60000000000002</c:v>
                </c:pt>
                <c:pt idx="2903">
                  <c:v>260.60000000000002</c:v>
                </c:pt>
                <c:pt idx="2904">
                  <c:v>263.3</c:v>
                </c:pt>
                <c:pt idx="2905">
                  <c:v>260.39999999999998</c:v>
                </c:pt>
                <c:pt idx="2906">
                  <c:v>257.10000000000002</c:v>
                </c:pt>
                <c:pt idx="2907">
                  <c:v>260.5</c:v>
                </c:pt>
                <c:pt idx="2908">
                  <c:v>260.3</c:v>
                </c:pt>
                <c:pt idx="2909">
                  <c:v>261.3</c:v>
                </c:pt>
                <c:pt idx="2910">
                  <c:v>268.60000000000002</c:v>
                </c:pt>
                <c:pt idx="2911">
                  <c:v>262.60000000000002</c:v>
                </c:pt>
                <c:pt idx="2912">
                  <c:v>256.10000000000002</c:v>
                </c:pt>
                <c:pt idx="2913">
                  <c:v>268.60000000000002</c:v>
                </c:pt>
                <c:pt idx="2914">
                  <c:v>276.7</c:v>
                </c:pt>
                <c:pt idx="2915">
                  <c:v>269.7</c:v>
                </c:pt>
                <c:pt idx="2916">
                  <c:v>271.7</c:v>
                </c:pt>
                <c:pt idx="2917">
                  <c:v>274.2</c:v>
                </c:pt>
                <c:pt idx="2918">
                  <c:v>282</c:v>
                </c:pt>
                <c:pt idx="2919">
                  <c:v>279</c:v>
                </c:pt>
                <c:pt idx="2920">
                  <c:v>287.7</c:v>
                </c:pt>
                <c:pt idx="2921">
                  <c:v>284.5</c:v>
                </c:pt>
                <c:pt idx="2922">
                  <c:v>277.89999999999998</c:v>
                </c:pt>
                <c:pt idx="2923">
                  <c:v>277.89999999999998</c:v>
                </c:pt>
                <c:pt idx="2924">
                  <c:v>263.89999999999998</c:v>
                </c:pt>
                <c:pt idx="2925">
                  <c:v>258.60000000000002</c:v>
                </c:pt>
                <c:pt idx="2926">
                  <c:v>257.60000000000002</c:v>
                </c:pt>
                <c:pt idx="2927">
                  <c:v>260</c:v>
                </c:pt>
                <c:pt idx="2928">
                  <c:v>261.39999999999998</c:v>
                </c:pt>
                <c:pt idx="2929">
                  <c:v>257</c:v>
                </c:pt>
                <c:pt idx="2930">
                  <c:v>254.8</c:v>
                </c:pt>
                <c:pt idx="2931">
                  <c:v>261.5</c:v>
                </c:pt>
                <c:pt idx="2932">
                  <c:v>265.5</c:v>
                </c:pt>
                <c:pt idx="2933">
                  <c:v>266.7</c:v>
                </c:pt>
                <c:pt idx="2934">
                  <c:v>275.2</c:v>
                </c:pt>
                <c:pt idx="2935">
                  <c:v>276.7</c:v>
                </c:pt>
                <c:pt idx="2936">
                  <c:v>268.89999999999998</c:v>
                </c:pt>
                <c:pt idx="2937">
                  <c:v>264.3</c:v>
                </c:pt>
                <c:pt idx="2938">
                  <c:v>262.10000000000002</c:v>
                </c:pt>
                <c:pt idx="2939">
                  <c:v>261.8</c:v>
                </c:pt>
                <c:pt idx="2940">
                  <c:v>263.60000000000002</c:v>
                </c:pt>
                <c:pt idx="2941">
                  <c:v>268.8</c:v>
                </c:pt>
                <c:pt idx="2942">
                  <c:v>265.3</c:v>
                </c:pt>
                <c:pt idx="2943">
                  <c:v>267.5</c:v>
                </c:pt>
                <c:pt idx="2944">
                  <c:v>271.3</c:v>
                </c:pt>
                <c:pt idx="2945">
                  <c:v>269.5</c:v>
                </c:pt>
                <c:pt idx="2946">
                  <c:v>268.7</c:v>
                </c:pt>
                <c:pt idx="2947">
                  <c:v>272.3</c:v>
                </c:pt>
                <c:pt idx="2948">
                  <c:v>281.3</c:v>
                </c:pt>
                <c:pt idx="2949">
                  <c:v>283.8</c:v>
                </c:pt>
                <c:pt idx="2950">
                  <c:v>273</c:v>
                </c:pt>
                <c:pt idx="2951">
                  <c:v>271.7</c:v>
                </c:pt>
                <c:pt idx="2952">
                  <c:v>276</c:v>
                </c:pt>
                <c:pt idx="2953">
                  <c:v>285.39999999999998</c:v>
                </c:pt>
                <c:pt idx="2954">
                  <c:v>291.5</c:v>
                </c:pt>
                <c:pt idx="2955">
                  <c:v>292.89999999999998</c:v>
                </c:pt>
                <c:pt idx="2956">
                  <c:v>288.39999999999998</c:v>
                </c:pt>
                <c:pt idx="2957">
                  <c:v>281.2</c:v>
                </c:pt>
                <c:pt idx="2958">
                  <c:v>275.89999999999998</c:v>
                </c:pt>
                <c:pt idx="2959">
                  <c:v>285.39999999999998</c:v>
                </c:pt>
                <c:pt idx="2960">
                  <c:v>298</c:v>
                </c:pt>
                <c:pt idx="2961">
                  <c:v>287.8</c:v>
                </c:pt>
                <c:pt idx="2962">
                  <c:v>295.60000000000002</c:v>
                </c:pt>
                <c:pt idx="2963">
                  <c:v>302.10000000000002</c:v>
                </c:pt>
                <c:pt idx="2964">
                  <c:v>304.7</c:v>
                </c:pt>
                <c:pt idx="2965">
                  <c:v>287.5</c:v>
                </c:pt>
                <c:pt idx="2966">
                  <c:v>285.3</c:v>
                </c:pt>
                <c:pt idx="2967">
                  <c:v>303.7</c:v>
                </c:pt>
                <c:pt idx="2968">
                  <c:v>295.60000000000002</c:v>
                </c:pt>
                <c:pt idx="2969">
                  <c:v>273.2</c:v>
                </c:pt>
                <c:pt idx="2970">
                  <c:v>268.10000000000002</c:v>
                </c:pt>
                <c:pt idx="2971">
                  <c:v>261.89999999999998</c:v>
                </c:pt>
                <c:pt idx="2972">
                  <c:v>256.60000000000002</c:v>
                </c:pt>
                <c:pt idx="2973">
                  <c:v>260.2</c:v>
                </c:pt>
                <c:pt idx="2974">
                  <c:v>268.60000000000002</c:v>
                </c:pt>
                <c:pt idx="2975">
                  <c:v>271.7</c:v>
                </c:pt>
                <c:pt idx="2976">
                  <c:v>269.3</c:v>
                </c:pt>
                <c:pt idx="2977">
                  <c:v>263.2</c:v>
                </c:pt>
                <c:pt idx="2978">
                  <c:v>261.2</c:v>
                </c:pt>
                <c:pt idx="2979">
                  <c:v>263.89999999999998</c:v>
                </c:pt>
                <c:pt idx="2980">
                  <c:v>251.8</c:v>
                </c:pt>
                <c:pt idx="2981">
                  <c:v>245.7</c:v>
                </c:pt>
                <c:pt idx="2982">
                  <c:v>246.3</c:v>
                </c:pt>
                <c:pt idx="2983">
                  <c:v>246.8</c:v>
                </c:pt>
                <c:pt idx="2984">
                  <c:v>243.1</c:v>
                </c:pt>
                <c:pt idx="2985">
                  <c:v>252</c:v>
                </c:pt>
                <c:pt idx="2986">
                  <c:v>259.5</c:v>
                </c:pt>
                <c:pt idx="2987">
                  <c:v>256.2</c:v>
                </c:pt>
                <c:pt idx="2988">
                  <c:v>265.2</c:v>
                </c:pt>
                <c:pt idx="2989">
                  <c:v>267.8</c:v>
                </c:pt>
                <c:pt idx="2990">
                  <c:v>272.89999999999998</c:v>
                </c:pt>
                <c:pt idx="2991">
                  <c:v>274</c:v>
                </c:pt>
                <c:pt idx="2992">
                  <c:v>256.2</c:v>
                </c:pt>
                <c:pt idx="2993">
                  <c:v>253.5</c:v>
                </c:pt>
                <c:pt idx="2994">
                  <c:v>255.6</c:v>
                </c:pt>
                <c:pt idx="2995">
                  <c:v>256.89999999999998</c:v>
                </c:pt>
                <c:pt idx="2996">
                  <c:v>258</c:v>
                </c:pt>
                <c:pt idx="2997">
                  <c:v>261.3</c:v>
                </c:pt>
                <c:pt idx="2998">
                  <c:v>270.39999999999998</c:v>
                </c:pt>
                <c:pt idx="2999">
                  <c:v>267.39999999999998</c:v>
                </c:pt>
                <c:pt idx="3000">
                  <c:v>263.3</c:v>
                </c:pt>
                <c:pt idx="3001">
                  <c:v>271.3</c:v>
                </c:pt>
                <c:pt idx="3002">
                  <c:v>271.3</c:v>
                </c:pt>
                <c:pt idx="3003">
                  <c:v>259.7</c:v>
                </c:pt>
                <c:pt idx="3004">
                  <c:v>263.89999999999998</c:v>
                </c:pt>
                <c:pt idx="3005">
                  <c:v>268.8</c:v>
                </c:pt>
                <c:pt idx="3006">
                  <c:v>262.39999999999998</c:v>
                </c:pt>
                <c:pt idx="3007">
                  <c:v>259.7</c:v>
                </c:pt>
                <c:pt idx="3008">
                  <c:v>260.89999999999998</c:v>
                </c:pt>
                <c:pt idx="3009">
                  <c:v>273.60000000000002</c:v>
                </c:pt>
                <c:pt idx="3010">
                  <c:v>276.10000000000002</c:v>
                </c:pt>
                <c:pt idx="3011">
                  <c:v>257.2</c:v>
                </c:pt>
                <c:pt idx="3012">
                  <c:v>248.2</c:v>
                </c:pt>
                <c:pt idx="3013">
                  <c:v>250.4</c:v>
                </c:pt>
                <c:pt idx="3014">
                  <c:v>255.6</c:v>
                </c:pt>
                <c:pt idx="3015">
                  <c:v>244.7</c:v>
                </c:pt>
                <c:pt idx="3016">
                  <c:v>254.7</c:v>
                </c:pt>
                <c:pt idx="3017">
                  <c:v>270.8</c:v>
                </c:pt>
                <c:pt idx="3018">
                  <c:v>267.60000000000002</c:v>
                </c:pt>
                <c:pt idx="3019">
                  <c:v>264.5</c:v>
                </c:pt>
                <c:pt idx="3020">
                  <c:v>271.8</c:v>
                </c:pt>
                <c:pt idx="3021">
                  <c:v>284</c:v>
                </c:pt>
                <c:pt idx="3022">
                  <c:v>268.10000000000002</c:v>
                </c:pt>
                <c:pt idx="3023">
                  <c:v>257.89999999999998</c:v>
                </c:pt>
                <c:pt idx="3024">
                  <c:v>256.5</c:v>
                </c:pt>
                <c:pt idx="3025">
                  <c:v>255</c:v>
                </c:pt>
                <c:pt idx="3026">
                  <c:v>253.7</c:v>
                </c:pt>
                <c:pt idx="3027">
                  <c:v>257.8</c:v>
                </c:pt>
                <c:pt idx="3028">
                  <c:v>263.5</c:v>
                </c:pt>
                <c:pt idx="3029">
                  <c:v>259.10000000000002</c:v>
                </c:pt>
                <c:pt idx="3030">
                  <c:v>261.8</c:v>
                </c:pt>
                <c:pt idx="3031">
                  <c:v>268.2</c:v>
                </c:pt>
                <c:pt idx="3032">
                  <c:v>290.2</c:v>
                </c:pt>
                <c:pt idx="3033">
                  <c:v>297.89999999999998</c:v>
                </c:pt>
                <c:pt idx="3034">
                  <c:v>263.8</c:v>
                </c:pt>
                <c:pt idx="3035">
                  <c:v>254.6</c:v>
                </c:pt>
                <c:pt idx="3036">
                  <c:v>252.9</c:v>
                </c:pt>
                <c:pt idx="3037">
                  <c:v>257.3</c:v>
                </c:pt>
                <c:pt idx="3038">
                  <c:v>264.3</c:v>
                </c:pt>
                <c:pt idx="3039">
                  <c:v>261.10000000000002</c:v>
                </c:pt>
                <c:pt idx="3040">
                  <c:v>264.10000000000002</c:v>
                </c:pt>
                <c:pt idx="3041">
                  <c:v>264.3</c:v>
                </c:pt>
                <c:pt idx="3042">
                  <c:v>264.89999999999998</c:v>
                </c:pt>
                <c:pt idx="3043">
                  <c:v>274.3</c:v>
                </c:pt>
                <c:pt idx="3044">
                  <c:v>278.7</c:v>
                </c:pt>
                <c:pt idx="3045">
                  <c:v>279.7</c:v>
                </c:pt>
                <c:pt idx="3046">
                  <c:v>282</c:v>
                </c:pt>
                <c:pt idx="3047">
                  <c:v>291.39999999999998</c:v>
                </c:pt>
                <c:pt idx="3048">
                  <c:v>287.89999999999998</c:v>
                </c:pt>
                <c:pt idx="3049">
                  <c:v>283.8</c:v>
                </c:pt>
                <c:pt idx="3050">
                  <c:v>281.8</c:v>
                </c:pt>
                <c:pt idx="3051">
                  <c:v>292.5</c:v>
                </c:pt>
                <c:pt idx="3052">
                  <c:v>300.2</c:v>
                </c:pt>
                <c:pt idx="3053">
                  <c:v>296.39999999999998</c:v>
                </c:pt>
                <c:pt idx="3054">
                  <c:v>295.8</c:v>
                </c:pt>
                <c:pt idx="3055">
                  <c:v>304</c:v>
                </c:pt>
                <c:pt idx="3056">
                  <c:v>316.10000000000002</c:v>
                </c:pt>
                <c:pt idx="3057">
                  <c:v>314.2</c:v>
                </c:pt>
                <c:pt idx="3058">
                  <c:v>298.3</c:v>
                </c:pt>
                <c:pt idx="3059">
                  <c:v>294.89999999999998</c:v>
                </c:pt>
                <c:pt idx="3060">
                  <c:v>284.60000000000002</c:v>
                </c:pt>
                <c:pt idx="3061">
                  <c:v>277.89999999999998</c:v>
                </c:pt>
                <c:pt idx="3062">
                  <c:v>280.10000000000002</c:v>
                </c:pt>
                <c:pt idx="3063">
                  <c:v>298</c:v>
                </c:pt>
                <c:pt idx="3064">
                  <c:v>295.60000000000002</c:v>
                </c:pt>
                <c:pt idx="3065">
                  <c:v>281.39999999999998</c:v>
                </c:pt>
                <c:pt idx="3066">
                  <c:v>272.60000000000002</c:v>
                </c:pt>
                <c:pt idx="3067">
                  <c:v>269.2</c:v>
                </c:pt>
                <c:pt idx="3068">
                  <c:v>263.60000000000002</c:v>
                </c:pt>
                <c:pt idx="3069">
                  <c:v>256.8</c:v>
                </c:pt>
                <c:pt idx="3070">
                  <c:v>253.7</c:v>
                </c:pt>
                <c:pt idx="3071">
                  <c:v>258.7</c:v>
                </c:pt>
                <c:pt idx="3072">
                  <c:v>262.89999999999998</c:v>
                </c:pt>
                <c:pt idx="3073">
                  <c:v>261</c:v>
                </c:pt>
                <c:pt idx="3074">
                  <c:v>270.5</c:v>
                </c:pt>
                <c:pt idx="3075">
                  <c:v>288.60000000000002</c:v>
                </c:pt>
                <c:pt idx="3076">
                  <c:v>287.39999999999998</c:v>
                </c:pt>
                <c:pt idx="3077">
                  <c:v>270.5</c:v>
                </c:pt>
                <c:pt idx="3078">
                  <c:v>259</c:v>
                </c:pt>
                <c:pt idx="3079">
                  <c:v>263</c:v>
                </c:pt>
                <c:pt idx="3080">
                  <c:v>267</c:v>
                </c:pt>
                <c:pt idx="3081">
                  <c:v>256.5</c:v>
                </c:pt>
                <c:pt idx="3082">
                  <c:v>279.5</c:v>
                </c:pt>
                <c:pt idx="3083">
                  <c:v>291.7</c:v>
                </c:pt>
                <c:pt idx="3084">
                  <c:v>273.3</c:v>
                </c:pt>
                <c:pt idx="3085">
                  <c:v>264.3</c:v>
                </c:pt>
                <c:pt idx="3086">
                  <c:v>260.5</c:v>
                </c:pt>
                <c:pt idx="3087">
                  <c:v>266.60000000000002</c:v>
                </c:pt>
                <c:pt idx="3088">
                  <c:v>276.5</c:v>
                </c:pt>
                <c:pt idx="3089">
                  <c:v>284.39999999999998</c:v>
                </c:pt>
                <c:pt idx="3090">
                  <c:v>282.39999999999998</c:v>
                </c:pt>
                <c:pt idx="3091">
                  <c:v>275.60000000000002</c:v>
                </c:pt>
                <c:pt idx="3092">
                  <c:v>276</c:v>
                </c:pt>
                <c:pt idx="3093">
                  <c:v>269.89999999999998</c:v>
                </c:pt>
                <c:pt idx="3094">
                  <c:v>261</c:v>
                </c:pt>
                <c:pt idx="3095">
                  <c:v>256.3</c:v>
                </c:pt>
                <c:pt idx="3096">
                  <c:v>261.7</c:v>
                </c:pt>
                <c:pt idx="3097">
                  <c:v>271.7</c:v>
                </c:pt>
                <c:pt idx="3098">
                  <c:v>280</c:v>
                </c:pt>
                <c:pt idx="3099">
                  <c:v>271.7</c:v>
                </c:pt>
                <c:pt idx="3100">
                  <c:v>261.8</c:v>
                </c:pt>
                <c:pt idx="3101">
                  <c:v>279.60000000000002</c:v>
                </c:pt>
                <c:pt idx="3102">
                  <c:v>284</c:v>
                </c:pt>
                <c:pt idx="3103">
                  <c:v>278</c:v>
                </c:pt>
                <c:pt idx="3104">
                  <c:v>285</c:v>
                </c:pt>
                <c:pt idx="3105">
                  <c:v>305.89999999999998</c:v>
                </c:pt>
                <c:pt idx="3106">
                  <c:v>306.39999999999998</c:v>
                </c:pt>
                <c:pt idx="3107">
                  <c:v>286.7</c:v>
                </c:pt>
                <c:pt idx="3108">
                  <c:v>283.10000000000002</c:v>
                </c:pt>
                <c:pt idx="3109">
                  <c:v>283.10000000000002</c:v>
                </c:pt>
                <c:pt idx="3110">
                  <c:v>278.5</c:v>
                </c:pt>
                <c:pt idx="3111">
                  <c:v>280.7</c:v>
                </c:pt>
                <c:pt idx="3112">
                  <c:v>276.8</c:v>
                </c:pt>
                <c:pt idx="3113">
                  <c:v>278.8</c:v>
                </c:pt>
                <c:pt idx="3114">
                  <c:v>275.60000000000002</c:v>
                </c:pt>
                <c:pt idx="3115">
                  <c:v>275.3</c:v>
                </c:pt>
                <c:pt idx="3116">
                  <c:v>274.39999999999998</c:v>
                </c:pt>
                <c:pt idx="3117">
                  <c:v>277.89999999999998</c:v>
                </c:pt>
                <c:pt idx="3118">
                  <c:v>276.7</c:v>
                </c:pt>
                <c:pt idx="3119">
                  <c:v>272.89999999999998</c:v>
                </c:pt>
                <c:pt idx="3120">
                  <c:v>272.5</c:v>
                </c:pt>
                <c:pt idx="3121">
                  <c:v>272.60000000000002</c:v>
                </c:pt>
                <c:pt idx="3122">
                  <c:v>277.3</c:v>
                </c:pt>
                <c:pt idx="3123">
                  <c:v>284.89999999999998</c:v>
                </c:pt>
                <c:pt idx="3124">
                  <c:v>294.5</c:v>
                </c:pt>
                <c:pt idx="3125">
                  <c:v>290.5</c:v>
                </c:pt>
                <c:pt idx="3126">
                  <c:v>279.5</c:v>
                </c:pt>
                <c:pt idx="3127">
                  <c:v>275</c:v>
                </c:pt>
                <c:pt idx="3128">
                  <c:v>280.89999999999998</c:v>
                </c:pt>
                <c:pt idx="3129">
                  <c:v>291.89999999999998</c:v>
                </c:pt>
                <c:pt idx="3130">
                  <c:v>287.10000000000002</c:v>
                </c:pt>
                <c:pt idx="3131">
                  <c:v>290.89999999999998</c:v>
                </c:pt>
                <c:pt idx="3132">
                  <c:v>293.7</c:v>
                </c:pt>
                <c:pt idx="3133">
                  <c:v>284.7</c:v>
                </c:pt>
                <c:pt idx="3134">
                  <c:v>291.60000000000002</c:v>
                </c:pt>
                <c:pt idx="3135">
                  <c:v>286.7</c:v>
                </c:pt>
                <c:pt idx="3136">
                  <c:v>276.8</c:v>
                </c:pt>
                <c:pt idx="3137">
                  <c:v>272.5</c:v>
                </c:pt>
                <c:pt idx="3138">
                  <c:v>275.39999999999998</c:v>
                </c:pt>
                <c:pt idx="3139">
                  <c:v>283.2</c:v>
                </c:pt>
                <c:pt idx="3140">
                  <c:v>284.8</c:v>
                </c:pt>
                <c:pt idx="3141">
                  <c:v>274.3</c:v>
                </c:pt>
                <c:pt idx="3142">
                  <c:v>258</c:v>
                </c:pt>
                <c:pt idx="3143">
                  <c:v>254.4</c:v>
                </c:pt>
                <c:pt idx="3144">
                  <c:v>256</c:v>
                </c:pt>
                <c:pt idx="3145">
                  <c:v>258.2</c:v>
                </c:pt>
                <c:pt idx="3146">
                  <c:v>264</c:v>
                </c:pt>
                <c:pt idx="3147">
                  <c:v>278.8</c:v>
                </c:pt>
                <c:pt idx="3148">
                  <c:v>283.10000000000002</c:v>
                </c:pt>
                <c:pt idx="3149">
                  <c:v>264.8</c:v>
                </c:pt>
                <c:pt idx="3150">
                  <c:v>261.39999999999998</c:v>
                </c:pt>
                <c:pt idx="3151">
                  <c:v>267.2</c:v>
                </c:pt>
                <c:pt idx="3152">
                  <c:v>269.39999999999998</c:v>
                </c:pt>
                <c:pt idx="3153">
                  <c:v>271.89999999999998</c:v>
                </c:pt>
                <c:pt idx="3154">
                  <c:v>266.7</c:v>
                </c:pt>
                <c:pt idx="3155">
                  <c:v>263.60000000000002</c:v>
                </c:pt>
                <c:pt idx="3156">
                  <c:v>257.10000000000002</c:v>
                </c:pt>
                <c:pt idx="3157">
                  <c:v>258.89999999999998</c:v>
                </c:pt>
                <c:pt idx="3158">
                  <c:v>259.5</c:v>
                </c:pt>
                <c:pt idx="3159">
                  <c:v>259.3</c:v>
                </c:pt>
                <c:pt idx="3160">
                  <c:v>269.8</c:v>
                </c:pt>
                <c:pt idx="3161">
                  <c:v>271.3</c:v>
                </c:pt>
                <c:pt idx="3162">
                  <c:v>272.10000000000002</c:v>
                </c:pt>
                <c:pt idx="3163">
                  <c:v>269.10000000000002</c:v>
                </c:pt>
                <c:pt idx="3164">
                  <c:v>261.7</c:v>
                </c:pt>
                <c:pt idx="3165">
                  <c:v>270.7</c:v>
                </c:pt>
                <c:pt idx="3166">
                  <c:v>283.5</c:v>
                </c:pt>
                <c:pt idx="3167">
                  <c:v>285.10000000000002</c:v>
                </c:pt>
                <c:pt idx="3168">
                  <c:v>282.10000000000002</c:v>
                </c:pt>
                <c:pt idx="3169">
                  <c:v>280.10000000000002</c:v>
                </c:pt>
                <c:pt idx="3170">
                  <c:v>279.5</c:v>
                </c:pt>
                <c:pt idx="3171">
                  <c:v>284.10000000000002</c:v>
                </c:pt>
                <c:pt idx="3172">
                  <c:v>290.2</c:v>
                </c:pt>
                <c:pt idx="3173">
                  <c:v>303.5</c:v>
                </c:pt>
                <c:pt idx="3174">
                  <c:v>299.3</c:v>
                </c:pt>
                <c:pt idx="3175">
                  <c:v>286.89999999999998</c:v>
                </c:pt>
                <c:pt idx="3176">
                  <c:v>281.89999999999998</c:v>
                </c:pt>
                <c:pt idx="3177">
                  <c:v>269</c:v>
                </c:pt>
                <c:pt idx="3178">
                  <c:v>268.60000000000002</c:v>
                </c:pt>
                <c:pt idx="3179">
                  <c:v>287.10000000000002</c:v>
                </c:pt>
                <c:pt idx="3180">
                  <c:v>289</c:v>
                </c:pt>
                <c:pt idx="3181">
                  <c:v>276.8</c:v>
                </c:pt>
                <c:pt idx="3182">
                  <c:v>270.7</c:v>
                </c:pt>
                <c:pt idx="3183">
                  <c:v>266.3</c:v>
                </c:pt>
                <c:pt idx="3184">
                  <c:v>256</c:v>
                </c:pt>
                <c:pt idx="3185">
                  <c:v>255.1</c:v>
                </c:pt>
                <c:pt idx="3186">
                  <c:v>261</c:v>
                </c:pt>
                <c:pt idx="3187">
                  <c:v>261.3</c:v>
                </c:pt>
                <c:pt idx="3188">
                  <c:v>265.5</c:v>
                </c:pt>
                <c:pt idx="3189">
                  <c:v>267.10000000000002</c:v>
                </c:pt>
                <c:pt idx="3190">
                  <c:v>263.2</c:v>
                </c:pt>
                <c:pt idx="3191">
                  <c:v>257.89999999999998</c:v>
                </c:pt>
                <c:pt idx="3192">
                  <c:v>258.60000000000002</c:v>
                </c:pt>
                <c:pt idx="3193">
                  <c:v>254</c:v>
                </c:pt>
                <c:pt idx="3194">
                  <c:v>252.9</c:v>
                </c:pt>
                <c:pt idx="3195">
                  <c:v>263.39999999999998</c:v>
                </c:pt>
                <c:pt idx="3196">
                  <c:v>271.3</c:v>
                </c:pt>
                <c:pt idx="3197">
                  <c:v>284.89999999999998</c:v>
                </c:pt>
                <c:pt idx="3198">
                  <c:v>288.2</c:v>
                </c:pt>
                <c:pt idx="3199">
                  <c:v>278.2</c:v>
                </c:pt>
                <c:pt idx="3200">
                  <c:v>270.8</c:v>
                </c:pt>
                <c:pt idx="3201">
                  <c:v>279.3</c:v>
                </c:pt>
                <c:pt idx="3202">
                  <c:v>289.39999999999998</c:v>
                </c:pt>
                <c:pt idx="3203">
                  <c:v>268.5</c:v>
                </c:pt>
                <c:pt idx="3204">
                  <c:v>276.7</c:v>
                </c:pt>
                <c:pt idx="3205">
                  <c:v>282.39999999999998</c:v>
                </c:pt>
                <c:pt idx="3206">
                  <c:v>270</c:v>
                </c:pt>
                <c:pt idx="3207">
                  <c:v>266.8</c:v>
                </c:pt>
                <c:pt idx="3208">
                  <c:v>267.10000000000002</c:v>
                </c:pt>
                <c:pt idx="3209">
                  <c:v>264.8</c:v>
                </c:pt>
                <c:pt idx="3210">
                  <c:v>266.8</c:v>
                </c:pt>
                <c:pt idx="3211">
                  <c:v>278</c:v>
                </c:pt>
                <c:pt idx="3212">
                  <c:v>293.8</c:v>
                </c:pt>
                <c:pt idx="3213">
                  <c:v>294.5</c:v>
                </c:pt>
                <c:pt idx="3214">
                  <c:v>281.7</c:v>
                </c:pt>
                <c:pt idx="3215">
                  <c:v>268.7</c:v>
                </c:pt>
                <c:pt idx="3216">
                  <c:v>264.10000000000002</c:v>
                </c:pt>
                <c:pt idx="3217">
                  <c:v>264.5</c:v>
                </c:pt>
                <c:pt idx="3218">
                  <c:v>267.2</c:v>
                </c:pt>
                <c:pt idx="3219">
                  <c:v>275</c:v>
                </c:pt>
                <c:pt idx="3220">
                  <c:v>289.39999999999998</c:v>
                </c:pt>
                <c:pt idx="3221">
                  <c:v>299.5</c:v>
                </c:pt>
                <c:pt idx="3222">
                  <c:v>277.3</c:v>
                </c:pt>
                <c:pt idx="3223">
                  <c:v>265.5</c:v>
                </c:pt>
                <c:pt idx="3224">
                  <c:v>265.2</c:v>
                </c:pt>
                <c:pt idx="3225">
                  <c:v>263.8</c:v>
                </c:pt>
                <c:pt idx="3226">
                  <c:v>261</c:v>
                </c:pt>
                <c:pt idx="3227">
                  <c:v>258.5</c:v>
                </c:pt>
                <c:pt idx="3228">
                  <c:v>257.10000000000002</c:v>
                </c:pt>
                <c:pt idx="3229">
                  <c:v>259.39999999999998</c:v>
                </c:pt>
                <c:pt idx="3230">
                  <c:v>272.5</c:v>
                </c:pt>
                <c:pt idx="3231">
                  <c:v>286.89999999999998</c:v>
                </c:pt>
                <c:pt idx="3232">
                  <c:v>285.7</c:v>
                </c:pt>
                <c:pt idx="3233">
                  <c:v>275.10000000000002</c:v>
                </c:pt>
                <c:pt idx="3234">
                  <c:v>264.39999999999998</c:v>
                </c:pt>
                <c:pt idx="3235">
                  <c:v>264.5</c:v>
                </c:pt>
                <c:pt idx="3236">
                  <c:v>264.89999999999998</c:v>
                </c:pt>
                <c:pt idx="3237">
                  <c:v>268.8</c:v>
                </c:pt>
                <c:pt idx="3238">
                  <c:v>264.5</c:v>
                </c:pt>
                <c:pt idx="3239">
                  <c:v>250.9</c:v>
                </c:pt>
                <c:pt idx="3240">
                  <c:v>248.8</c:v>
                </c:pt>
                <c:pt idx="3241">
                  <c:v>256.2</c:v>
                </c:pt>
                <c:pt idx="3242">
                  <c:v>266.10000000000002</c:v>
                </c:pt>
                <c:pt idx="3243">
                  <c:v>269.8</c:v>
                </c:pt>
                <c:pt idx="3244">
                  <c:v>276.7</c:v>
                </c:pt>
                <c:pt idx="3245">
                  <c:v>276.3</c:v>
                </c:pt>
                <c:pt idx="3246">
                  <c:v>288.89999999999998</c:v>
                </c:pt>
                <c:pt idx="3247">
                  <c:v>284.8</c:v>
                </c:pt>
                <c:pt idx="3248">
                  <c:v>263.8</c:v>
                </c:pt>
                <c:pt idx="3249">
                  <c:v>253.9</c:v>
                </c:pt>
                <c:pt idx="3250">
                  <c:v>250.6</c:v>
                </c:pt>
                <c:pt idx="3251">
                  <c:v>259.89999999999998</c:v>
                </c:pt>
                <c:pt idx="3252">
                  <c:v>269.89999999999998</c:v>
                </c:pt>
                <c:pt idx="3253">
                  <c:v>277.3</c:v>
                </c:pt>
                <c:pt idx="3254">
                  <c:v>289.8</c:v>
                </c:pt>
                <c:pt idx="3255">
                  <c:v>278.89999999999998</c:v>
                </c:pt>
                <c:pt idx="3256">
                  <c:v>265.60000000000002</c:v>
                </c:pt>
                <c:pt idx="3257">
                  <c:v>257.5</c:v>
                </c:pt>
                <c:pt idx="3258">
                  <c:v>258.89999999999998</c:v>
                </c:pt>
                <c:pt idx="3259">
                  <c:v>266.7</c:v>
                </c:pt>
                <c:pt idx="3260">
                  <c:v>277.3</c:v>
                </c:pt>
                <c:pt idx="3261">
                  <c:v>275.5</c:v>
                </c:pt>
                <c:pt idx="3262">
                  <c:v>268.60000000000002</c:v>
                </c:pt>
                <c:pt idx="3263">
                  <c:v>273.39999999999998</c:v>
                </c:pt>
                <c:pt idx="3264">
                  <c:v>268.7</c:v>
                </c:pt>
                <c:pt idx="3265">
                  <c:v>263.10000000000002</c:v>
                </c:pt>
                <c:pt idx="3266">
                  <c:v>260.7</c:v>
                </c:pt>
                <c:pt idx="3267">
                  <c:v>260.39999999999998</c:v>
                </c:pt>
                <c:pt idx="3268">
                  <c:v>266.39999999999998</c:v>
                </c:pt>
                <c:pt idx="3269">
                  <c:v>273</c:v>
                </c:pt>
                <c:pt idx="3270">
                  <c:v>270.3</c:v>
                </c:pt>
                <c:pt idx="3271">
                  <c:v>249.8</c:v>
                </c:pt>
                <c:pt idx="3272">
                  <c:v>245.3</c:v>
                </c:pt>
                <c:pt idx="3273">
                  <c:v>255.2</c:v>
                </c:pt>
                <c:pt idx="3274">
                  <c:v>255.7</c:v>
                </c:pt>
                <c:pt idx="3275">
                  <c:v>260.10000000000002</c:v>
                </c:pt>
                <c:pt idx="3276">
                  <c:v>261.3</c:v>
                </c:pt>
                <c:pt idx="3277">
                  <c:v>260.5</c:v>
                </c:pt>
                <c:pt idx="3278">
                  <c:v>255.3</c:v>
                </c:pt>
                <c:pt idx="3279">
                  <c:v>270.39999999999998</c:v>
                </c:pt>
                <c:pt idx="3280">
                  <c:v>285.5</c:v>
                </c:pt>
                <c:pt idx="3281">
                  <c:v>273.3</c:v>
                </c:pt>
                <c:pt idx="3282">
                  <c:v>253.2</c:v>
                </c:pt>
                <c:pt idx="3283">
                  <c:v>244.5</c:v>
                </c:pt>
                <c:pt idx="3284">
                  <c:v>249.7</c:v>
                </c:pt>
                <c:pt idx="3285">
                  <c:v>257.39999999999998</c:v>
                </c:pt>
                <c:pt idx="3286">
                  <c:v>260.10000000000002</c:v>
                </c:pt>
                <c:pt idx="3287">
                  <c:v>265.39999999999998</c:v>
                </c:pt>
                <c:pt idx="3288">
                  <c:v>291.8</c:v>
                </c:pt>
                <c:pt idx="3289">
                  <c:v>300.8</c:v>
                </c:pt>
                <c:pt idx="3290">
                  <c:v>277.5</c:v>
                </c:pt>
                <c:pt idx="3291">
                  <c:v>265.10000000000002</c:v>
                </c:pt>
                <c:pt idx="3292">
                  <c:v>264.5</c:v>
                </c:pt>
                <c:pt idx="3293">
                  <c:v>267.5</c:v>
                </c:pt>
                <c:pt idx="3294">
                  <c:v>270.10000000000002</c:v>
                </c:pt>
                <c:pt idx="3295">
                  <c:v>284.10000000000002</c:v>
                </c:pt>
                <c:pt idx="3296">
                  <c:v>300.5</c:v>
                </c:pt>
                <c:pt idx="3297">
                  <c:v>288.89999999999998</c:v>
                </c:pt>
                <c:pt idx="3298">
                  <c:v>281</c:v>
                </c:pt>
                <c:pt idx="3299">
                  <c:v>274.89999999999998</c:v>
                </c:pt>
                <c:pt idx="3300">
                  <c:v>270.7</c:v>
                </c:pt>
                <c:pt idx="3301">
                  <c:v>271.5</c:v>
                </c:pt>
                <c:pt idx="3302">
                  <c:v>268.2</c:v>
                </c:pt>
                <c:pt idx="3303">
                  <c:v>263.8</c:v>
                </c:pt>
                <c:pt idx="3304">
                  <c:v>259.3</c:v>
                </c:pt>
                <c:pt idx="3305">
                  <c:v>259</c:v>
                </c:pt>
                <c:pt idx="3306">
                  <c:v>257.89999999999998</c:v>
                </c:pt>
                <c:pt idx="3307">
                  <c:v>262.8</c:v>
                </c:pt>
                <c:pt idx="3308">
                  <c:v>274.60000000000002</c:v>
                </c:pt>
                <c:pt idx="3309">
                  <c:v>285.10000000000002</c:v>
                </c:pt>
                <c:pt idx="3310">
                  <c:v>287.60000000000002</c:v>
                </c:pt>
                <c:pt idx="3311">
                  <c:v>279.2</c:v>
                </c:pt>
                <c:pt idx="3312">
                  <c:v>267.5</c:v>
                </c:pt>
                <c:pt idx="3313">
                  <c:v>260.39999999999998</c:v>
                </c:pt>
                <c:pt idx="3314">
                  <c:v>279.5</c:v>
                </c:pt>
                <c:pt idx="3315">
                  <c:v>279.7</c:v>
                </c:pt>
                <c:pt idx="3316">
                  <c:v>258.7</c:v>
                </c:pt>
                <c:pt idx="3317">
                  <c:v>256.10000000000002</c:v>
                </c:pt>
                <c:pt idx="3318">
                  <c:v>259.2</c:v>
                </c:pt>
                <c:pt idx="3319">
                  <c:v>269.39999999999998</c:v>
                </c:pt>
                <c:pt idx="3320">
                  <c:v>274.3</c:v>
                </c:pt>
                <c:pt idx="3321">
                  <c:v>268.10000000000002</c:v>
                </c:pt>
                <c:pt idx="3322">
                  <c:v>268.2</c:v>
                </c:pt>
                <c:pt idx="3323">
                  <c:v>265.10000000000002</c:v>
                </c:pt>
                <c:pt idx="3324">
                  <c:v>262.10000000000002</c:v>
                </c:pt>
                <c:pt idx="3325">
                  <c:v>253.5</c:v>
                </c:pt>
                <c:pt idx="3326">
                  <c:v>253.6</c:v>
                </c:pt>
                <c:pt idx="3327">
                  <c:v>265</c:v>
                </c:pt>
                <c:pt idx="3328">
                  <c:v>274.5</c:v>
                </c:pt>
                <c:pt idx="3329">
                  <c:v>276.7</c:v>
                </c:pt>
                <c:pt idx="3330">
                  <c:v>277.2</c:v>
                </c:pt>
                <c:pt idx="3331">
                  <c:v>274.60000000000002</c:v>
                </c:pt>
                <c:pt idx="3332">
                  <c:v>270.60000000000002</c:v>
                </c:pt>
                <c:pt idx="3333">
                  <c:v>272</c:v>
                </c:pt>
                <c:pt idx="3334">
                  <c:v>271.39999999999998</c:v>
                </c:pt>
                <c:pt idx="3335">
                  <c:v>275.7</c:v>
                </c:pt>
                <c:pt idx="3336">
                  <c:v>273.3</c:v>
                </c:pt>
                <c:pt idx="3337">
                  <c:v>277.5</c:v>
                </c:pt>
                <c:pt idx="3338">
                  <c:v>292.60000000000002</c:v>
                </c:pt>
                <c:pt idx="3339">
                  <c:v>289.8</c:v>
                </c:pt>
                <c:pt idx="3340">
                  <c:v>287.39999999999998</c:v>
                </c:pt>
                <c:pt idx="3341">
                  <c:v>294.3</c:v>
                </c:pt>
                <c:pt idx="3342">
                  <c:v>310.5</c:v>
                </c:pt>
                <c:pt idx="3343">
                  <c:v>315</c:v>
                </c:pt>
                <c:pt idx="3344">
                  <c:v>304</c:v>
                </c:pt>
                <c:pt idx="3345">
                  <c:v>297.8</c:v>
                </c:pt>
                <c:pt idx="3346">
                  <c:v>290.89999999999998</c:v>
                </c:pt>
                <c:pt idx="3347">
                  <c:v>286.39999999999998</c:v>
                </c:pt>
                <c:pt idx="3348">
                  <c:v>278.5</c:v>
                </c:pt>
                <c:pt idx="3349">
                  <c:v>279.8</c:v>
                </c:pt>
                <c:pt idx="3350">
                  <c:v>285.3</c:v>
                </c:pt>
                <c:pt idx="3351">
                  <c:v>276.2</c:v>
                </c:pt>
                <c:pt idx="3352">
                  <c:v>267.3</c:v>
                </c:pt>
                <c:pt idx="3353">
                  <c:v>270.5</c:v>
                </c:pt>
                <c:pt idx="3354">
                  <c:v>278.89999999999998</c:v>
                </c:pt>
                <c:pt idx="3355">
                  <c:v>278</c:v>
                </c:pt>
                <c:pt idx="3356">
                  <c:v>277.8</c:v>
                </c:pt>
                <c:pt idx="3357">
                  <c:v>274.7</c:v>
                </c:pt>
                <c:pt idx="3358">
                  <c:v>264.5</c:v>
                </c:pt>
                <c:pt idx="3359">
                  <c:v>259.60000000000002</c:v>
                </c:pt>
                <c:pt idx="3360">
                  <c:v>270.3</c:v>
                </c:pt>
                <c:pt idx="3361">
                  <c:v>289.7</c:v>
                </c:pt>
                <c:pt idx="3362">
                  <c:v>281.10000000000002</c:v>
                </c:pt>
                <c:pt idx="3363">
                  <c:v>260.10000000000002</c:v>
                </c:pt>
                <c:pt idx="3364">
                  <c:v>262.5</c:v>
                </c:pt>
                <c:pt idx="3365">
                  <c:v>272.60000000000002</c:v>
                </c:pt>
                <c:pt idx="3366">
                  <c:v>288.89999999999998</c:v>
                </c:pt>
                <c:pt idx="3367">
                  <c:v>280.8</c:v>
                </c:pt>
                <c:pt idx="3368">
                  <c:v>265</c:v>
                </c:pt>
                <c:pt idx="3369">
                  <c:v>258.89999999999998</c:v>
                </c:pt>
                <c:pt idx="3370">
                  <c:v>256.10000000000002</c:v>
                </c:pt>
                <c:pt idx="3371">
                  <c:v>257.10000000000002</c:v>
                </c:pt>
                <c:pt idx="3372">
                  <c:v>254.6</c:v>
                </c:pt>
                <c:pt idx="3373">
                  <c:v>265.89999999999998</c:v>
                </c:pt>
                <c:pt idx="3374">
                  <c:v>270</c:v>
                </c:pt>
                <c:pt idx="3375">
                  <c:v>268.2</c:v>
                </c:pt>
                <c:pt idx="3376">
                  <c:v>275.8</c:v>
                </c:pt>
                <c:pt idx="3377">
                  <c:v>276.2</c:v>
                </c:pt>
                <c:pt idx="3378">
                  <c:v>265.2</c:v>
                </c:pt>
                <c:pt idx="3379">
                  <c:v>256</c:v>
                </c:pt>
                <c:pt idx="3380">
                  <c:v>253.8</c:v>
                </c:pt>
                <c:pt idx="3381">
                  <c:v>249.9</c:v>
                </c:pt>
                <c:pt idx="3382">
                  <c:v>247.7</c:v>
                </c:pt>
                <c:pt idx="3383">
                  <c:v>251.3</c:v>
                </c:pt>
                <c:pt idx="3384">
                  <c:v>267.10000000000002</c:v>
                </c:pt>
                <c:pt idx="3385">
                  <c:v>272.39999999999998</c:v>
                </c:pt>
                <c:pt idx="3386">
                  <c:v>262.60000000000002</c:v>
                </c:pt>
                <c:pt idx="3387">
                  <c:v>271.39999999999998</c:v>
                </c:pt>
                <c:pt idx="3388">
                  <c:v>279.60000000000002</c:v>
                </c:pt>
                <c:pt idx="3389">
                  <c:v>277.39999999999998</c:v>
                </c:pt>
                <c:pt idx="3390">
                  <c:v>259</c:v>
                </c:pt>
                <c:pt idx="3391">
                  <c:v>258</c:v>
                </c:pt>
                <c:pt idx="3392">
                  <c:v>287.39999999999998</c:v>
                </c:pt>
                <c:pt idx="3393">
                  <c:v>288.60000000000002</c:v>
                </c:pt>
                <c:pt idx="3394">
                  <c:v>266.8</c:v>
                </c:pt>
                <c:pt idx="3395">
                  <c:v>258.60000000000002</c:v>
                </c:pt>
                <c:pt idx="3396">
                  <c:v>259.89999999999998</c:v>
                </c:pt>
                <c:pt idx="3397">
                  <c:v>259.60000000000002</c:v>
                </c:pt>
                <c:pt idx="3398">
                  <c:v>263.10000000000002</c:v>
                </c:pt>
                <c:pt idx="3399">
                  <c:v>265.89999999999998</c:v>
                </c:pt>
                <c:pt idx="3400">
                  <c:v>260.60000000000002</c:v>
                </c:pt>
                <c:pt idx="3401">
                  <c:v>255.8</c:v>
                </c:pt>
                <c:pt idx="3402">
                  <c:v>253.9</c:v>
                </c:pt>
                <c:pt idx="3403">
                  <c:v>261.10000000000002</c:v>
                </c:pt>
                <c:pt idx="3404">
                  <c:v>265.8</c:v>
                </c:pt>
                <c:pt idx="3405">
                  <c:v>256.5</c:v>
                </c:pt>
                <c:pt idx="3406">
                  <c:v>255.8</c:v>
                </c:pt>
                <c:pt idx="3407">
                  <c:v>267</c:v>
                </c:pt>
                <c:pt idx="3408">
                  <c:v>281.3</c:v>
                </c:pt>
                <c:pt idx="3409">
                  <c:v>282.2</c:v>
                </c:pt>
                <c:pt idx="3410">
                  <c:v>283.7</c:v>
                </c:pt>
                <c:pt idx="3411">
                  <c:v>284.2</c:v>
                </c:pt>
                <c:pt idx="3412">
                  <c:v>277.89999999999998</c:v>
                </c:pt>
                <c:pt idx="3413">
                  <c:v>277.3</c:v>
                </c:pt>
                <c:pt idx="3414">
                  <c:v>276.3</c:v>
                </c:pt>
                <c:pt idx="3415">
                  <c:v>282.10000000000002</c:v>
                </c:pt>
                <c:pt idx="3416">
                  <c:v>278.2</c:v>
                </c:pt>
                <c:pt idx="3417">
                  <c:v>266.7</c:v>
                </c:pt>
                <c:pt idx="3418">
                  <c:v>270.8</c:v>
                </c:pt>
                <c:pt idx="3419">
                  <c:v>267</c:v>
                </c:pt>
                <c:pt idx="3420">
                  <c:v>272.10000000000002</c:v>
                </c:pt>
                <c:pt idx="3421">
                  <c:v>272.89999999999998</c:v>
                </c:pt>
                <c:pt idx="3422">
                  <c:v>266.39999999999998</c:v>
                </c:pt>
                <c:pt idx="3423">
                  <c:v>263.3</c:v>
                </c:pt>
                <c:pt idx="3424">
                  <c:v>259.7</c:v>
                </c:pt>
                <c:pt idx="3425">
                  <c:v>257.89999999999998</c:v>
                </c:pt>
                <c:pt idx="3426">
                  <c:v>260.3</c:v>
                </c:pt>
                <c:pt idx="3427">
                  <c:v>254.6</c:v>
                </c:pt>
                <c:pt idx="3428">
                  <c:v>249.9</c:v>
                </c:pt>
                <c:pt idx="3429">
                  <c:v>263.60000000000002</c:v>
                </c:pt>
                <c:pt idx="3430">
                  <c:v>264.8</c:v>
                </c:pt>
                <c:pt idx="3431">
                  <c:v>268.89999999999998</c:v>
                </c:pt>
                <c:pt idx="3432">
                  <c:v>264.60000000000002</c:v>
                </c:pt>
                <c:pt idx="3433">
                  <c:v>263.3</c:v>
                </c:pt>
                <c:pt idx="3434">
                  <c:v>269</c:v>
                </c:pt>
                <c:pt idx="3435">
                  <c:v>272</c:v>
                </c:pt>
                <c:pt idx="3436">
                  <c:v>263.7</c:v>
                </c:pt>
                <c:pt idx="3437">
                  <c:v>263</c:v>
                </c:pt>
                <c:pt idx="3438">
                  <c:v>269.89999999999998</c:v>
                </c:pt>
                <c:pt idx="3439">
                  <c:v>272.2</c:v>
                </c:pt>
                <c:pt idx="3440">
                  <c:v>265.5</c:v>
                </c:pt>
                <c:pt idx="3441">
                  <c:v>265.7</c:v>
                </c:pt>
                <c:pt idx="3442">
                  <c:v>262.2</c:v>
                </c:pt>
                <c:pt idx="3443">
                  <c:v>262.5</c:v>
                </c:pt>
                <c:pt idx="3444">
                  <c:v>262.39999999999998</c:v>
                </c:pt>
                <c:pt idx="3445">
                  <c:v>261.39999999999998</c:v>
                </c:pt>
                <c:pt idx="3446">
                  <c:v>261.3</c:v>
                </c:pt>
                <c:pt idx="3447">
                  <c:v>255.6</c:v>
                </c:pt>
                <c:pt idx="3448">
                  <c:v>257.7</c:v>
                </c:pt>
                <c:pt idx="3449">
                  <c:v>262.39999999999998</c:v>
                </c:pt>
                <c:pt idx="3450">
                  <c:v>266.7</c:v>
                </c:pt>
                <c:pt idx="3451">
                  <c:v>260.39999999999998</c:v>
                </c:pt>
                <c:pt idx="3452">
                  <c:v>262.60000000000002</c:v>
                </c:pt>
                <c:pt idx="3453">
                  <c:v>268</c:v>
                </c:pt>
                <c:pt idx="3454">
                  <c:v>274.60000000000002</c:v>
                </c:pt>
                <c:pt idx="3455">
                  <c:v>275.89999999999998</c:v>
                </c:pt>
                <c:pt idx="3456">
                  <c:v>268.8</c:v>
                </c:pt>
                <c:pt idx="3457">
                  <c:v>289.39999999999998</c:v>
                </c:pt>
                <c:pt idx="3458">
                  <c:v>289.39999999999998</c:v>
                </c:pt>
                <c:pt idx="3459">
                  <c:v>261</c:v>
                </c:pt>
                <c:pt idx="3460">
                  <c:v>251</c:v>
                </c:pt>
                <c:pt idx="3461">
                  <c:v>253.4</c:v>
                </c:pt>
                <c:pt idx="3462">
                  <c:v>265.2</c:v>
                </c:pt>
                <c:pt idx="3463">
                  <c:v>262.2</c:v>
                </c:pt>
                <c:pt idx="3464">
                  <c:v>261.5</c:v>
                </c:pt>
                <c:pt idx="3465">
                  <c:v>261.39999999999998</c:v>
                </c:pt>
                <c:pt idx="3466">
                  <c:v>264.10000000000002</c:v>
                </c:pt>
                <c:pt idx="3467">
                  <c:v>275.10000000000002</c:v>
                </c:pt>
                <c:pt idx="3468">
                  <c:v>278.5</c:v>
                </c:pt>
                <c:pt idx="3469">
                  <c:v>274.10000000000002</c:v>
                </c:pt>
                <c:pt idx="3470">
                  <c:v>269.3</c:v>
                </c:pt>
                <c:pt idx="3471">
                  <c:v>266.5</c:v>
                </c:pt>
                <c:pt idx="3472">
                  <c:v>266.10000000000002</c:v>
                </c:pt>
                <c:pt idx="3473">
                  <c:v>274.89999999999998</c:v>
                </c:pt>
                <c:pt idx="3474">
                  <c:v>269.3</c:v>
                </c:pt>
                <c:pt idx="3475">
                  <c:v>262.39999999999998</c:v>
                </c:pt>
                <c:pt idx="3476">
                  <c:v>270.3</c:v>
                </c:pt>
                <c:pt idx="3477">
                  <c:v>276.3</c:v>
                </c:pt>
                <c:pt idx="3478">
                  <c:v>272.2</c:v>
                </c:pt>
                <c:pt idx="3479">
                  <c:v>268.60000000000002</c:v>
                </c:pt>
                <c:pt idx="3480">
                  <c:v>269.2</c:v>
                </c:pt>
                <c:pt idx="3481">
                  <c:v>258.89999999999998</c:v>
                </c:pt>
                <c:pt idx="3482">
                  <c:v>265.2</c:v>
                </c:pt>
                <c:pt idx="3483">
                  <c:v>279.89999999999998</c:v>
                </c:pt>
                <c:pt idx="3484">
                  <c:v>267.3</c:v>
                </c:pt>
                <c:pt idx="3485">
                  <c:v>254.9</c:v>
                </c:pt>
                <c:pt idx="3486">
                  <c:v>254</c:v>
                </c:pt>
                <c:pt idx="3487">
                  <c:v>257.7</c:v>
                </c:pt>
                <c:pt idx="3488">
                  <c:v>263.7</c:v>
                </c:pt>
                <c:pt idx="3489">
                  <c:v>264.39999999999998</c:v>
                </c:pt>
                <c:pt idx="3490">
                  <c:v>266.39999999999998</c:v>
                </c:pt>
                <c:pt idx="3491">
                  <c:v>269.8</c:v>
                </c:pt>
                <c:pt idx="3492">
                  <c:v>267.3</c:v>
                </c:pt>
                <c:pt idx="3493">
                  <c:v>260.10000000000002</c:v>
                </c:pt>
                <c:pt idx="3494">
                  <c:v>259.10000000000002</c:v>
                </c:pt>
                <c:pt idx="3495">
                  <c:v>265.8</c:v>
                </c:pt>
                <c:pt idx="3496">
                  <c:v>272.2</c:v>
                </c:pt>
                <c:pt idx="3497">
                  <c:v>267</c:v>
                </c:pt>
                <c:pt idx="3498">
                  <c:v>259.10000000000002</c:v>
                </c:pt>
                <c:pt idx="3499">
                  <c:v>266.5</c:v>
                </c:pt>
                <c:pt idx="3500">
                  <c:v>264.5</c:v>
                </c:pt>
                <c:pt idx="3501">
                  <c:v>263.3</c:v>
                </c:pt>
                <c:pt idx="3502">
                  <c:v>264.10000000000002</c:v>
                </c:pt>
                <c:pt idx="3503">
                  <c:v>255.2</c:v>
                </c:pt>
                <c:pt idx="3504">
                  <c:v>254.3</c:v>
                </c:pt>
                <c:pt idx="3505">
                  <c:v>257.3</c:v>
                </c:pt>
                <c:pt idx="3506">
                  <c:v>266.8</c:v>
                </c:pt>
                <c:pt idx="3507">
                  <c:v>283.89999999999998</c:v>
                </c:pt>
                <c:pt idx="3508">
                  <c:v>294.2</c:v>
                </c:pt>
                <c:pt idx="3509">
                  <c:v>311.5</c:v>
                </c:pt>
                <c:pt idx="3510">
                  <c:v>310.8</c:v>
                </c:pt>
                <c:pt idx="3511">
                  <c:v>300.5</c:v>
                </c:pt>
                <c:pt idx="3512">
                  <c:v>291.7</c:v>
                </c:pt>
                <c:pt idx="3513">
                  <c:v>294.89999999999998</c:v>
                </c:pt>
                <c:pt idx="3514">
                  <c:v>281.10000000000002</c:v>
                </c:pt>
                <c:pt idx="3515">
                  <c:v>266</c:v>
                </c:pt>
                <c:pt idx="3516">
                  <c:v>261.3</c:v>
                </c:pt>
                <c:pt idx="3517">
                  <c:v>253.4</c:v>
                </c:pt>
                <c:pt idx="3518">
                  <c:v>247.9</c:v>
                </c:pt>
                <c:pt idx="3519">
                  <c:v>251</c:v>
                </c:pt>
                <c:pt idx="3520">
                  <c:v>258</c:v>
                </c:pt>
                <c:pt idx="3521">
                  <c:v>276.39999999999998</c:v>
                </c:pt>
                <c:pt idx="3522">
                  <c:v>287.10000000000002</c:v>
                </c:pt>
                <c:pt idx="3523">
                  <c:v>264.8</c:v>
                </c:pt>
                <c:pt idx="3524">
                  <c:v>253</c:v>
                </c:pt>
                <c:pt idx="3525">
                  <c:v>261.8</c:v>
                </c:pt>
                <c:pt idx="3526">
                  <c:v>256.8</c:v>
                </c:pt>
                <c:pt idx="3527">
                  <c:v>248.2</c:v>
                </c:pt>
                <c:pt idx="3528">
                  <c:v>247.9</c:v>
                </c:pt>
                <c:pt idx="3529">
                  <c:v>258</c:v>
                </c:pt>
                <c:pt idx="3530">
                  <c:v>257.89999999999998</c:v>
                </c:pt>
                <c:pt idx="3531">
                  <c:v>248.1</c:v>
                </c:pt>
                <c:pt idx="3532">
                  <c:v>264</c:v>
                </c:pt>
                <c:pt idx="3533">
                  <c:v>264.7</c:v>
                </c:pt>
                <c:pt idx="3534">
                  <c:v>255.9</c:v>
                </c:pt>
                <c:pt idx="3535">
                  <c:v>258.8</c:v>
                </c:pt>
                <c:pt idx="3536">
                  <c:v>266.89999999999998</c:v>
                </c:pt>
                <c:pt idx="3537">
                  <c:v>269.8</c:v>
                </c:pt>
                <c:pt idx="3538">
                  <c:v>265.7</c:v>
                </c:pt>
                <c:pt idx="3539">
                  <c:v>260.7</c:v>
                </c:pt>
                <c:pt idx="3540">
                  <c:v>259.7</c:v>
                </c:pt>
                <c:pt idx="3541">
                  <c:v>270.3</c:v>
                </c:pt>
                <c:pt idx="3542">
                  <c:v>267.8</c:v>
                </c:pt>
                <c:pt idx="3543">
                  <c:v>262.89999999999998</c:v>
                </c:pt>
                <c:pt idx="3544">
                  <c:v>267.8</c:v>
                </c:pt>
                <c:pt idx="3545">
                  <c:v>266.10000000000002</c:v>
                </c:pt>
                <c:pt idx="3546">
                  <c:v>265.10000000000002</c:v>
                </c:pt>
                <c:pt idx="3547">
                  <c:v>271.89999999999998</c:v>
                </c:pt>
                <c:pt idx="3548">
                  <c:v>273.10000000000002</c:v>
                </c:pt>
                <c:pt idx="3549">
                  <c:v>259.39999999999998</c:v>
                </c:pt>
                <c:pt idx="3550">
                  <c:v>263.60000000000002</c:v>
                </c:pt>
                <c:pt idx="3551">
                  <c:v>279.89999999999998</c:v>
                </c:pt>
                <c:pt idx="3552">
                  <c:v>271.2</c:v>
                </c:pt>
                <c:pt idx="3553">
                  <c:v>260.39999999999998</c:v>
                </c:pt>
                <c:pt idx="3554">
                  <c:v>263</c:v>
                </c:pt>
                <c:pt idx="3555">
                  <c:v>270.10000000000002</c:v>
                </c:pt>
                <c:pt idx="3556">
                  <c:v>256.10000000000002</c:v>
                </c:pt>
                <c:pt idx="3557">
                  <c:v>246.5</c:v>
                </c:pt>
                <c:pt idx="3558">
                  <c:v>255.4</c:v>
                </c:pt>
                <c:pt idx="3559">
                  <c:v>249.9</c:v>
                </c:pt>
                <c:pt idx="3560">
                  <c:v>249.1</c:v>
                </c:pt>
                <c:pt idx="3561">
                  <c:v>257.2</c:v>
                </c:pt>
                <c:pt idx="3562">
                  <c:v>254.8</c:v>
                </c:pt>
                <c:pt idx="3563">
                  <c:v>262.60000000000002</c:v>
                </c:pt>
                <c:pt idx="3564">
                  <c:v>269.7</c:v>
                </c:pt>
                <c:pt idx="3565">
                  <c:v>261.8</c:v>
                </c:pt>
                <c:pt idx="3566">
                  <c:v>272.10000000000002</c:v>
                </c:pt>
                <c:pt idx="3567">
                  <c:v>271.60000000000002</c:v>
                </c:pt>
                <c:pt idx="3568">
                  <c:v>251.9</c:v>
                </c:pt>
                <c:pt idx="3569">
                  <c:v>245.4</c:v>
                </c:pt>
                <c:pt idx="3570">
                  <c:v>244.7</c:v>
                </c:pt>
                <c:pt idx="3571">
                  <c:v>248.8</c:v>
                </c:pt>
                <c:pt idx="3572">
                  <c:v>251.8</c:v>
                </c:pt>
                <c:pt idx="3573">
                  <c:v>247.2</c:v>
                </c:pt>
                <c:pt idx="3574">
                  <c:v>252.5</c:v>
                </c:pt>
                <c:pt idx="3575">
                  <c:v>247.7</c:v>
                </c:pt>
                <c:pt idx="3576">
                  <c:v>250.3</c:v>
                </c:pt>
                <c:pt idx="3577">
                  <c:v>245.1</c:v>
                </c:pt>
                <c:pt idx="3578">
                  <c:v>248.5</c:v>
                </c:pt>
                <c:pt idx="3579">
                  <c:v>261.8</c:v>
                </c:pt>
                <c:pt idx="3580">
                  <c:v>260.3</c:v>
                </c:pt>
                <c:pt idx="3581">
                  <c:v>260.2</c:v>
                </c:pt>
                <c:pt idx="3582">
                  <c:v>259.10000000000002</c:v>
                </c:pt>
                <c:pt idx="3583">
                  <c:v>258</c:v>
                </c:pt>
                <c:pt idx="3584">
                  <c:v>259.10000000000002</c:v>
                </c:pt>
                <c:pt idx="3585">
                  <c:v>274.60000000000002</c:v>
                </c:pt>
                <c:pt idx="3586">
                  <c:v>289.39999999999998</c:v>
                </c:pt>
                <c:pt idx="3587">
                  <c:v>278.2</c:v>
                </c:pt>
                <c:pt idx="3588">
                  <c:v>273.8</c:v>
                </c:pt>
                <c:pt idx="3589">
                  <c:v>282.89999999999998</c:v>
                </c:pt>
                <c:pt idx="3590">
                  <c:v>290.5</c:v>
                </c:pt>
                <c:pt idx="3591">
                  <c:v>287.2</c:v>
                </c:pt>
                <c:pt idx="3592">
                  <c:v>283.5</c:v>
                </c:pt>
                <c:pt idx="3593">
                  <c:v>271.89999999999998</c:v>
                </c:pt>
                <c:pt idx="3594">
                  <c:v>259.39999999999998</c:v>
                </c:pt>
                <c:pt idx="3595">
                  <c:v>256.2</c:v>
                </c:pt>
                <c:pt idx="3596">
                  <c:v>257.2</c:v>
                </c:pt>
                <c:pt idx="3597">
                  <c:v>272.8</c:v>
                </c:pt>
                <c:pt idx="3598">
                  <c:v>268.89999999999998</c:v>
                </c:pt>
                <c:pt idx="3599">
                  <c:v>263.60000000000002</c:v>
                </c:pt>
                <c:pt idx="3600">
                  <c:v>265.5</c:v>
                </c:pt>
                <c:pt idx="3601">
                  <c:v>272.8</c:v>
                </c:pt>
                <c:pt idx="3602">
                  <c:v>277.2</c:v>
                </c:pt>
                <c:pt idx="3603">
                  <c:v>271.89999999999998</c:v>
                </c:pt>
                <c:pt idx="3604">
                  <c:v>285.60000000000002</c:v>
                </c:pt>
                <c:pt idx="3605">
                  <c:v>303.2</c:v>
                </c:pt>
                <c:pt idx="3606">
                  <c:v>293.39999999999998</c:v>
                </c:pt>
                <c:pt idx="3607">
                  <c:v>282.89999999999998</c:v>
                </c:pt>
                <c:pt idx="3608">
                  <c:v>285.8</c:v>
                </c:pt>
                <c:pt idx="3609">
                  <c:v>282.89999999999998</c:v>
                </c:pt>
                <c:pt idx="3610">
                  <c:v>265.89999999999998</c:v>
                </c:pt>
                <c:pt idx="3611">
                  <c:v>257.60000000000002</c:v>
                </c:pt>
                <c:pt idx="3612">
                  <c:v>257</c:v>
                </c:pt>
                <c:pt idx="3613">
                  <c:v>260.5</c:v>
                </c:pt>
                <c:pt idx="3614">
                  <c:v>260.8</c:v>
                </c:pt>
                <c:pt idx="3615">
                  <c:v>263.8</c:v>
                </c:pt>
                <c:pt idx="3616">
                  <c:v>270.2</c:v>
                </c:pt>
                <c:pt idx="3617">
                  <c:v>275.3</c:v>
                </c:pt>
                <c:pt idx="3618">
                  <c:v>285.3</c:v>
                </c:pt>
                <c:pt idx="3619">
                  <c:v>271.89999999999998</c:v>
                </c:pt>
                <c:pt idx="3620">
                  <c:v>263.39999999999998</c:v>
                </c:pt>
                <c:pt idx="3621">
                  <c:v>266.89999999999998</c:v>
                </c:pt>
                <c:pt idx="3622">
                  <c:v>267.39999999999998</c:v>
                </c:pt>
                <c:pt idx="3623">
                  <c:v>266.5</c:v>
                </c:pt>
                <c:pt idx="3624">
                  <c:v>259.2</c:v>
                </c:pt>
                <c:pt idx="3625">
                  <c:v>257.89999999999998</c:v>
                </c:pt>
                <c:pt idx="3626">
                  <c:v>254.8</c:v>
                </c:pt>
                <c:pt idx="3627">
                  <c:v>269.39999999999998</c:v>
                </c:pt>
                <c:pt idx="3628">
                  <c:v>290.2</c:v>
                </c:pt>
                <c:pt idx="3629">
                  <c:v>279.7</c:v>
                </c:pt>
                <c:pt idx="3630">
                  <c:v>266.7</c:v>
                </c:pt>
                <c:pt idx="3631">
                  <c:v>257.5</c:v>
                </c:pt>
                <c:pt idx="3632">
                  <c:v>252.3</c:v>
                </c:pt>
                <c:pt idx="3633">
                  <c:v>259</c:v>
                </c:pt>
                <c:pt idx="3634">
                  <c:v>268.5</c:v>
                </c:pt>
                <c:pt idx="3635">
                  <c:v>266.2</c:v>
                </c:pt>
                <c:pt idx="3636">
                  <c:v>254.5</c:v>
                </c:pt>
                <c:pt idx="3637">
                  <c:v>255.3</c:v>
                </c:pt>
                <c:pt idx="3638">
                  <c:v>269</c:v>
                </c:pt>
                <c:pt idx="3639">
                  <c:v>277.3</c:v>
                </c:pt>
                <c:pt idx="3640">
                  <c:v>266.8</c:v>
                </c:pt>
                <c:pt idx="3641">
                  <c:v>258.60000000000002</c:v>
                </c:pt>
                <c:pt idx="3642">
                  <c:v>253.4</c:v>
                </c:pt>
                <c:pt idx="3643">
                  <c:v>264.3</c:v>
                </c:pt>
                <c:pt idx="3644">
                  <c:v>277.7</c:v>
                </c:pt>
                <c:pt idx="3645">
                  <c:v>265.5</c:v>
                </c:pt>
                <c:pt idx="3646">
                  <c:v>257.2</c:v>
                </c:pt>
                <c:pt idx="3647">
                  <c:v>259.89999999999998</c:v>
                </c:pt>
                <c:pt idx="3648">
                  <c:v>254.6</c:v>
                </c:pt>
                <c:pt idx="3649">
                  <c:v>264.8</c:v>
                </c:pt>
                <c:pt idx="3650">
                  <c:v>286.2</c:v>
                </c:pt>
                <c:pt idx="3651">
                  <c:v>287.2</c:v>
                </c:pt>
                <c:pt idx="3652">
                  <c:v>267</c:v>
                </c:pt>
                <c:pt idx="3653">
                  <c:v>272.5</c:v>
                </c:pt>
                <c:pt idx="3654">
                  <c:v>277.5</c:v>
                </c:pt>
                <c:pt idx="3655">
                  <c:v>264.8</c:v>
                </c:pt>
                <c:pt idx="3656">
                  <c:v>257.10000000000002</c:v>
                </c:pt>
                <c:pt idx="3657">
                  <c:v>253.3</c:v>
                </c:pt>
                <c:pt idx="3658">
                  <c:v>247.6</c:v>
                </c:pt>
                <c:pt idx="3659">
                  <c:v>250.4</c:v>
                </c:pt>
                <c:pt idx="3660">
                  <c:v>265.3</c:v>
                </c:pt>
                <c:pt idx="3661">
                  <c:v>279.89999999999998</c:v>
                </c:pt>
                <c:pt idx="3662">
                  <c:v>290.89999999999998</c:v>
                </c:pt>
                <c:pt idx="3663">
                  <c:v>283.60000000000002</c:v>
                </c:pt>
                <c:pt idx="3664">
                  <c:v>272.10000000000002</c:v>
                </c:pt>
                <c:pt idx="3665">
                  <c:v>273.60000000000002</c:v>
                </c:pt>
                <c:pt idx="3666">
                  <c:v>286.39999999999998</c:v>
                </c:pt>
                <c:pt idx="3667">
                  <c:v>291.7</c:v>
                </c:pt>
                <c:pt idx="3668">
                  <c:v>281.10000000000002</c:v>
                </c:pt>
                <c:pt idx="3669">
                  <c:v>290.7</c:v>
                </c:pt>
                <c:pt idx="3670">
                  <c:v>293</c:v>
                </c:pt>
                <c:pt idx="3671">
                  <c:v>271.2</c:v>
                </c:pt>
                <c:pt idx="3672">
                  <c:v>273.60000000000002</c:v>
                </c:pt>
                <c:pt idx="3673">
                  <c:v>272.39999999999998</c:v>
                </c:pt>
                <c:pt idx="3674">
                  <c:v>266.5</c:v>
                </c:pt>
                <c:pt idx="3675">
                  <c:v>267.2</c:v>
                </c:pt>
                <c:pt idx="3676">
                  <c:v>272.2</c:v>
                </c:pt>
                <c:pt idx="3677">
                  <c:v>272</c:v>
                </c:pt>
                <c:pt idx="3678">
                  <c:v>259.7</c:v>
                </c:pt>
                <c:pt idx="3679">
                  <c:v>257.3</c:v>
                </c:pt>
                <c:pt idx="3680">
                  <c:v>268.10000000000002</c:v>
                </c:pt>
                <c:pt idx="3681">
                  <c:v>277.10000000000002</c:v>
                </c:pt>
                <c:pt idx="3682">
                  <c:v>269.10000000000002</c:v>
                </c:pt>
                <c:pt idx="3683">
                  <c:v>258.10000000000002</c:v>
                </c:pt>
                <c:pt idx="3684">
                  <c:v>262.10000000000002</c:v>
                </c:pt>
                <c:pt idx="3685">
                  <c:v>273.3</c:v>
                </c:pt>
                <c:pt idx="3686">
                  <c:v>270.8</c:v>
                </c:pt>
                <c:pt idx="3687">
                  <c:v>261.10000000000002</c:v>
                </c:pt>
                <c:pt idx="3688">
                  <c:v>258.5</c:v>
                </c:pt>
                <c:pt idx="3689">
                  <c:v>254.4</c:v>
                </c:pt>
                <c:pt idx="3690">
                  <c:v>252.6</c:v>
                </c:pt>
                <c:pt idx="3691">
                  <c:v>249.7</c:v>
                </c:pt>
                <c:pt idx="3692">
                  <c:v>254.5</c:v>
                </c:pt>
                <c:pt idx="3693">
                  <c:v>262.2</c:v>
                </c:pt>
                <c:pt idx="3694">
                  <c:v>273.8</c:v>
                </c:pt>
                <c:pt idx="3695">
                  <c:v>293.89999999999998</c:v>
                </c:pt>
                <c:pt idx="3696">
                  <c:v>291.89999999999998</c:v>
                </c:pt>
                <c:pt idx="3697">
                  <c:v>280</c:v>
                </c:pt>
                <c:pt idx="3698">
                  <c:v>280.3</c:v>
                </c:pt>
                <c:pt idx="3699">
                  <c:v>287</c:v>
                </c:pt>
                <c:pt idx="3700">
                  <c:v>293</c:v>
                </c:pt>
                <c:pt idx="3701">
                  <c:v>294</c:v>
                </c:pt>
                <c:pt idx="3702">
                  <c:v>289.39999999999998</c:v>
                </c:pt>
                <c:pt idx="3703">
                  <c:v>281.89999999999998</c:v>
                </c:pt>
                <c:pt idx="3704">
                  <c:v>280.10000000000002</c:v>
                </c:pt>
                <c:pt idx="3705">
                  <c:v>275.8</c:v>
                </c:pt>
                <c:pt idx="3706">
                  <c:v>270.7</c:v>
                </c:pt>
                <c:pt idx="3707">
                  <c:v>269.7</c:v>
                </c:pt>
                <c:pt idx="3708">
                  <c:v>274</c:v>
                </c:pt>
                <c:pt idx="3709">
                  <c:v>275.8</c:v>
                </c:pt>
                <c:pt idx="3710">
                  <c:v>268.10000000000002</c:v>
                </c:pt>
                <c:pt idx="3711">
                  <c:v>267.60000000000002</c:v>
                </c:pt>
                <c:pt idx="3712">
                  <c:v>273</c:v>
                </c:pt>
                <c:pt idx="3713">
                  <c:v>280.7</c:v>
                </c:pt>
                <c:pt idx="3714">
                  <c:v>288.60000000000002</c:v>
                </c:pt>
                <c:pt idx="3715">
                  <c:v>283</c:v>
                </c:pt>
                <c:pt idx="3716">
                  <c:v>273.39999999999998</c:v>
                </c:pt>
                <c:pt idx="3717">
                  <c:v>269.60000000000002</c:v>
                </c:pt>
                <c:pt idx="3718">
                  <c:v>267.3</c:v>
                </c:pt>
                <c:pt idx="3719">
                  <c:v>256</c:v>
                </c:pt>
                <c:pt idx="3720">
                  <c:v>244.1</c:v>
                </c:pt>
                <c:pt idx="3721">
                  <c:v>246</c:v>
                </c:pt>
                <c:pt idx="3722">
                  <c:v>248</c:v>
                </c:pt>
                <c:pt idx="3723">
                  <c:v>254.6</c:v>
                </c:pt>
                <c:pt idx="3724">
                  <c:v>254.9</c:v>
                </c:pt>
                <c:pt idx="3725">
                  <c:v>253.8</c:v>
                </c:pt>
                <c:pt idx="3726">
                  <c:v>251.3</c:v>
                </c:pt>
                <c:pt idx="3727">
                  <c:v>244.1</c:v>
                </c:pt>
                <c:pt idx="3728">
                  <c:v>243.7</c:v>
                </c:pt>
                <c:pt idx="3729">
                  <c:v>250</c:v>
                </c:pt>
                <c:pt idx="3730">
                  <c:v>255.9</c:v>
                </c:pt>
                <c:pt idx="3731">
                  <c:v>260.89999999999998</c:v>
                </c:pt>
                <c:pt idx="3732">
                  <c:v>258.10000000000002</c:v>
                </c:pt>
                <c:pt idx="3733">
                  <c:v>258.3</c:v>
                </c:pt>
                <c:pt idx="3734">
                  <c:v>272.3</c:v>
                </c:pt>
                <c:pt idx="3735">
                  <c:v>269.2</c:v>
                </c:pt>
                <c:pt idx="3736">
                  <c:v>262.5</c:v>
                </c:pt>
                <c:pt idx="3737">
                  <c:v>275.10000000000002</c:v>
                </c:pt>
                <c:pt idx="3738">
                  <c:v>270.39999999999998</c:v>
                </c:pt>
                <c:pt idx="3739">
                  <c:v>261.10000000000002</c:v>
                </c:pt>
                <c:pt idx="3740">
                  <c:v>263.39999999999998</c:v>
                </c:pt>
                <c:pt idx="3741">
                  <c:v>261.39999999999998</c:v>
                </c:pt>
                <c:pt idx="3742">
                  <c:v>263.3</c:v>
                </c:pt>
                <c:pt idx="3743">
                  <c:v>268.39999999999998</c:v>
                </c:pt>
                <c:pt idx="3744">
                  <c:v>284</c:v>
                </c:pt>
                <c:pt idx="3745">
                  <c:v>278.89999999999998</c:v>
                </c:pt>
                <c:pt idx="3746">
                  <c:v>266.10000000000002</c:v>
                </c:pt>
                <c:pt idx="3747">
                  <c:v>266.39999999999998</c:v>
                </c:pt>
                <c:pt idx="3748">
                  <c:v>266.60000000000002</c:v>
                </c:pt>
                <c:pt idx="3749">
                  <c:v>263.10000000000002</c:v>
                </c:pt>
                <c:pt idx="3750">
                  <c:v>260.7</c:v>
                </c:pt>
                <c:pt idx="3751">
                  <c:v>256.7</c:v>
                </c:pt>
                <c:pt idx="3752">
                  <c:v>254.6</c:v>
                </c:pt>
                <c:pt idx="3753">
                  <c:v>258.60000000000002</c:v>
                </c:pt>
                <c:pt idx="3754">
                  <c:v>255.8</c:v>
                </c:pt>
                <c:pt idx="3755">
                  <c:v>260.3</c:v>
                </c:pt>
                <c:pt idx="3756">
                  <c:v>275.5</c:v>
                </c:pt>
                <c:pt idx="3757">
                  <c:v>278.3</c:v>
                </c:pt>
                <c:pt idx="3758">
                  <c:v>277.3</c:v>
                </c:pt>
                <c:pt idx="3759">
                  <c:v>269.3</c:v>
                </c:pt>
                <c:pt idx="3760">
                  <c:v>258.5</c:v>
                </c:pt>
                <c:pt idx="3761">
                  <c:v>258.39999999999998</c:v>
                </c:pt>
                <c:pt idx="3762">
                  <c:v>278.39999999999998</c:v>
                </c:pt>
                <c:pt idx="3763">
                  <c:v>291.2</c:v>
                </c:pt>
                <c:pt idx="3764">
                  <c:v>267.60000000000002</c:v>
                </c:pt>
                <c:pt idx="3765">
                  <c:v>251.9</c:v>
                </c:pt>
                <c:pt idx="3766">
                  <c:v>246.7</c:v>
                </c:pt>
                <c:pt idx="3767">
                  <c:v>254.7</c:v>
                </c:pt>
                <c:pt idx="3768">
                  <c:v>261.39999999999998</c:v>
                </c:pt>
                <c:pt idx="3769">
                  <c:v>255.2</c:v>
                </c:pt>
                <c:pt idx="3770">
                  <c:v>250.4</c:v>
                </c:pt>
                <c:pt idx="3771">
                  <c:v>246.7</c:v>
                </c:pt>
                <c:pt idx="3772">
                  <c:v>254.1</c:v>
                </c:pt>
                <c:pt idx="3773">
                  <c:v>260.7</c:v>
                </c:pt>
                <c:pt idx="3774">
                  <c:v>259.39999999999998</c:v>
                </c:pt>
                <c:pt idx="3775">
                  <c:v>256</c:v>
                </c:pt>
                <c:pt idx="3776">
                  <c:v>266.7</c:v>
                </c:pt>
                <c:pt idx="3777">
                  <c:v>274.2</c:v>
                </c:pt>
                <c:pt idx="3778">
                  <c:v>273</c:v>
                </c:pt>
                <c:pt idx="3779">
                  <c:v>269.3</c:v>
                </c:pt>
                <c:pt idx="3780">
                  <c:v>268.60000000000002</c:v>
                </c:pt>
                <c:pt idx="3781">
                  <c:v>282.39999999999998</c:v>
                </c:pt>
                <c:pt idx="3782">
                  <c:v>279.5</c:v>
                </c:pt>
                <c:pt idx="3783">
                  <c:v>266.7</c:v>
                </c:pt>
                <c:pt idx="3784">
                  <c:v>263</c:v>
                </c:pt>
                <c:pt idx="3785">
                  <c:v>264.3</c:v>
                </c:pt>
                <c:pt idx="3786">
                  <c:v>277.60000000000002</c:v>
                </c:pt>
                <c:pt idx="3787">
                  <c:v>272</c:v>
                </c:pt>
                <c:pt idx="3788">
                  <c:v>261.3</c:v>
                </c:pt>
                <c:pt idx="3789">
                  <c:v>258</c:v>
                </c:pt>
                <c:pt idx="3790">
                  <c:v>272.7</c:v>
                </c:pt>
                <c:pt idx="3791">
                  <c:v>289.8</c:v>
                </c:pt>
                <c:pt idx="3792">
                  <c:v>287.89999999999998</c:v>
                </c:pt>
                <c:pt idx="3793">
                  <c:v>293.5</c:v>
                </c:pt>
                <c:pt idx="3794">
                  <c:v>303.2</c:v>
                </c:pt>
                <c:pt idx="3795">
                  <c:v>298.89999999999998</c:v>
                </c:pt>
                <c:pt idx="3796">
                  <c:v>285.10000000000002</c:v>
                </c:pt>
                <c:pt idx="3797">
                  <c:v>279.5</c:v>
                </c:pt>
                <c:pt idx="3798">
                  <c:v>284.8</c:v>
                </c:pt>
                <c:pt idx="3799">
                  <c:v>273.3</c:v>
                </c:pt>
                <c:pt idx="3800">
                  <c:v>260.7</c:v>
                </c:pt>
                <c:pt idx="3801">
                  <c:v>262.5</c:v>
                </c:pt>
                <c:pt idx="3802">
                  <c:v>270.7</c:v>
                </c:pt>
                <c:pt idx="3803">
                  <c:v>267.7</c:v>
                </c:pt>
                <c:pt idx="3804">
                  <c:v>268.2</c:v>
                </c:pt>
                <c:pt idx="3805">
                  <c:v>266.8</c:v>
                </c:pt>
                <c:pt idx="3806">
                  <c:v>257.60000000000002</c:v>
                </c:pt>
                <c:pt idx="3807">
                  <c:v>258.10000000000002</c:v>
                </c:pt>
                <c:pt idx="3808">
                  <c:v>252.9</c:v>
                </c:pt>
                <c:pt idx="3809">
                  <c:v>263</c:v>
                </c:pt>
                <c:pt idx="3810">
                  <c:v>260.2</c:v>
                </c:pt>
                <c:pt idx="3811">
                  <c:v>248.1</c:v>
                </c:pt>
                <c:pt idx="3812">
                  <c:v>254.2</c:v>
                </c:pt>
                <c:pt idx="3813">
                  <c:v>262.2</c:v>
                </c:pt>
                <c:pt idx="3814">
                  <c:v>261.5</c:v>
                </c:pt>
                <c:pt idx="3815">
                  <c:v>259.8</c:v>
                </c:pt>
                <c:pt idx="3816">
                  <c:v>258.7</c:v>
                </c:pt>
                <c:pt idx="3817">
                  <c:v>267.5</c:v>
                </c:pt>
                <c:pt idx="3818">
                  <c:v>270.89999999999998</c:v>
                </c:pt>
                <c:pt idx="3819">
                  <c:v>262.7</c:v>
                </c:pt>
                <c:pt idx="3820">
                  <c:v>258.10000000000002</c:v>
                </c:pt>
                <c:pt idx="3821">
                  <c:v>256</c:v>
                </c:pt>
                <c:pt idx="3822">
                  <c:v>251.7</c:v>
                </c:pt>
                <c:pt idx="3823">
                  <c:v>257.2</c:v>
                </c:pt>
                <c:pt idx="3824">
                  <c:v>263.2</c:v>
                </c:pt>
                <c:pt idx="3825">
                  <c:v>262.60000000000002</c:v>
                </c:pt>
                <c:pt idx="3826">
                  <c:v>256.10000000000002</c:v>
                </c:pt>
                <c:pt idx="3827">
                  <c:v>269.10000000000002</c:v>
                </c:pt>
                <c:pt idx="3828">
                  <c:v>286.60000000000002</c:v>
                </c:pt>
                <c:pt idx="3829">
                  <c:v>284.89999999999998</c:v>
                </c:pt>
                <c:pt idx="3830">
                  <c:v>289.8</c:v>
                </c:pt>
                <c:pt idx="3831">
                  <c:v>293.89999999999998</c:v>
                </c:pt>
                <c:pt idx="3832">
                  <c:v>297.2</c:v>
                </c:pt>
                <c:pt idx="3833">
                  <c:v>288.5</c:v>
                </c:pt>
                <c:pt idx="3834">
                  <c:v>266.8</c:v>
                </c:pt>
                <c:pt idx="3835">
                  <c:v>255.8</c:v>
                </c:pt>
                <c:pt idx="3836">
                  <c:v>262</c:v>
                </c:pt>
                <c:pt idx="3837">
                  <c:v>270</c:v>
                </c:pt>
                <c:pt idx="3838">
                  <c:v>261.39999999999998</c:v>
                </c:pt>
                <c:pt idx="3839">
                  <c:v>254.6</c:v>
                </c:pt>
                <c:pt idx="3840">
                  <c:v>271.8</c:v>
                </c:pt>
                <c:pt idx="3841">
                  <c:v>274.2</c:v>
                </c:pt>
                <c:pt idx="3842">
                  <c:v>265.60000000000002</c:v>
                </c:pt>
                <c:pt idx="3843">
                  <c:v>268.3</c:v>
                </c:pt>
                <c:pt idx="3844">
                  <c:v>262.89999999999998</c:v>
                </c:pt>
                <c:pt idx="3845">
                  <c:v>260.60000000000002</c:v>
                </c:pt>
                <c:pt idx="3846">
                  <c:v>263.39999999999998</c:v>
                </c:pt>
                <c:pt idx="3847">
                  <c:v>267.5</c:v>
                </c:pt>
                <c:pt idx="3848">
                  <c:v>266.39999999999998</c:v>
                </c:pt>
                <c:pt idx="3849">
                  <c:v>276</c:v>
                </c:pt>
                <c:pt idx="3850">
                  <c:v>284.7</c:v>
                </c:pt>
                <c:pt idx="3851">
                  <c:v>280.3</c:v>
                </c:pt>
                <c:pt idx="3852">
                  <c:v>269</c:v>
                </c:pt>
                <c:pt idx="3853">
                  <c:v>263.5</c:v>
                </c:pt>
                <c:pt idx="3854">
                  <c:v>251.3</c:v>
                </c:pt>
                <c:pt idx="3855">
                  <c:v>257</c:v>
                </c:pt>
                <c:pt idx="3856">
                  <c:v>266.39999999999998</c:v>
                </c:pt>
                <c:pt idx="3857">
                  <c:v>256.7</c:v>
                </c:pt>
                <c:pt idx="3858">
                  <c:v>256</c:v>
                </c:pt>
                <c:pt idx="3859">
                  <c:v>255.8</c:v>
                </c:pt>
                <c:pt idx="3860">
                  <c:v>254.8</c:v>
                </c:pt>
                <c:pt idx="3861">
                  <c:v>256.5</c:v>
                </c:pt>
                <c:pt idx="3862">
                  <c:v>258.8</c:v>
                </c:pt>
                <c:pt idx="3863">
                  <c:v>264.2</c:v>
                </c:pt>
                <c:pt idx="3864">
                  <c:v>262.7</c:v>
                </c:pt>
                <c:pt idx="3865">
                  <c:v>274.7</c:v>
                </c:pt>
                <c:pt idx="3866">
                  <c:v>283.5</c:v>
                </c:pt>
                <c:pt idx="3867">
                  <c:v>269.10000000000002</c:v>
                </c:pt>
                <c:pt idx="3868">
                  <c:v>254.5</c:v>
                </c:pt>
                <c:pt idx="3869">
                  <c:v>260.5</c:v>
                </c:pt>
                <c:pt idx="3870">
                  <c:v>270</c:v>
                </c:pt>
                <c:pt idx="3871">
                  <c:v>270.89999999999998</c:v>
                </c:pt>
                <c:pt idx="3872">
                  <c:v>276.7</c:v>
                </c:pt>
                <c:pt idx="3873">
                  <c:v>285.10000000000002</c:v>
                </c:pt>
                <c:pt idx="3874">
                  <c:v>297.10000000000002</c:v>
                </c:pt>
                <c:pt idx="3875">
                  <c:v>294.10000000000002</c:v>
                </c:pt>
                <c:pt idx="3876">
                  <c:v>286.60000000000002</c:v>
                </c:pt>
                <c:pt idx="3877">
                  <c:v>276.60000000000002</c:v>
                </c:pt>
                <c:pt idx="3878">
                  <c:v>270.60000000000002</c:v>
                </c:pt>
                <c:pt idx="3879">
                  <c:v>274.89999999999998</c:v>
                </c:pt>
                <c:pt idx="3880">
                  <c:v>268.89999999999998</c:v>
                </c:pt>
                <c:pt idx="3881">
                  <c:v>261.3</c:v>
                </c:pt>
                <c:pt idx="3882">
                  <c:v>266.60000000000002</c:v>
                </c:pt>
                <c:pt idx="3883">
                  <c:v>271.3</c:v>
                </c:pt>
                <c:pt idx="3884">
                  <c:v>276.10000000000002</c:v>
                </c:pt>
                <c:pt idx="3885">
                  <c:v>270.39999999999998</c:v>
                </c:pt>
                <c:pt idx="3886">
                  <c:v>264.5</c:v>
                </c:pt>
                <c:pt idx="3887">
                  <c:v>258.89999999999998</c:v>
                </c:pt>
                <c:pt idx="3888">
                  <c:v>253.7</c:v>
                </c:pt>
                <c:pt idx="3889">
                  <c:v>254.3</c:v>
                </c:pt>
                <c:pt idx="3890">
                  <c:v>250.8</c:v>
                </c:pt>
                <c:pt idx="3891">
                  <c:v>249</c:v>
                </c:pt>
                <c:pt idx="3892">
                  <c:v>249</c:v>
                </c:pt>
                <c:pt idx="3893">
                  <c:v>243</c:v>
                </c:pt>
                <c:pt idx="3894">
                  <c:v>243.5</c:v>
                </c:pt>
                <c:pt idx="3895">
                  <c:v>251.9</c:v>
                </c:pt>
                <c:pt idx="3896">
                  <c:v>255.5</c:v>
                </c:pt>
                <c:pt idx="3897">
                  <c:v>260.3</c:v>
                </c:pt>
                <c:pt idx="3898">
                  <c:v>261.89999999999998</c:v>
                </c:pt>
                <c:pt idx="3899">
                  <c:v>254</c:v>
                </c:pt>
                <c:pt idx="3900">
                  <c:v>249.6</c:v>
                </c:pt>
                <c:pt idx="3901">
                  <c:v>256.8</c:v>
                </c:pt>
                <c:pt idx="3902">
                  <c:v>275.39999999999998</c:v>
                </c:pt>
                <c:pt idx="3903">
                  <c:v>273</c:v>
                </c:pt>
                <c:pt idx="3904">
                  <c:v>253.1</c:v>
                </c:pt>
                <c:pt idx="3905">
                  <c:v>264.89999999999998</c:v>
                </c:pt>
                <c:pt idx="3906">
                  <c:v>279.8</c:v>
                </c:pt>
                <c:pt idx="3907">
                  <c:v>288.5</c:v>
                </c:pt>
                <c:pt idx="3908">
                  <c:v>279.3</c:v>
                </c:pt>
                <c:pt idx="3909">
                  <c:v>265.5</c:v>
                </c:pt>
                <c:pt idx="3910">
                  <c:v>264</c:v>
                </c:pt>
                <c:pt idx="3911">
                  <c:v>265.60000000000002</c:v>
                </c:pt>
                <c:pt idx="3912">
                  <c:v>268.7</c:v>
                </c:pt>
                <c:pt idx="3913">
                  <c:v>270.8</c:v>
                </c:pt>
                <c:pt idx="3914">
                  <c:v>275.7</c:v>
                </c:pt>
                <c:pt idx="3915">
                  <c:v>265.89999999999998</c:v>
                </c:pt>
                <c:pt idx="3916">
                  <c:v>255.8</c:v>
                </c:pt>
                <c:pt idx="3917">
                  <c:v>252.8</c:v>
                </c:pt>
                <c:pt idx="3918">
                  <c:v>255.6</c:v>
                </c:pt>
                <c:pt idx="3919">
                  <c:v>251.5</c:v>
                </c:pt>
                <c:pt idx="3920">
                  <c:v>252.1</c:v>
                </c:pt>
                <c:pt idx="3921">
                  <c:v>261.5</c:v>
                </c:pt>
                <c:pt idx="3922">
                  <c:v>255.4</c:v>
                </c:pt>
                <c:pt idx="3923">
                  <c:v>248.9</c:v>
                </c:pt>
                <c:pt idx="3924">
                  <c:v>249.9</c:v>
                </c:pt>
                <c:pt idx="3925">
                  <c:v>250.5</c:v>
                </c:pt>
                <c:pt idx="3926">
                  <c:v>255.1</c:v>
                </c:pt>
                <c:pt idx="3927">
                  <c:v>256.89999999999998</c:v>
                </c:pt>
                <c:pt idx="3928">
                  <c:v>265.60000000000002</c:v>
                </c:pt>
                <c:pt idx="3929">
                  <c:v>261.89999999999998</c:v>
                </c:pt>
                <c:pt idx="3930">
                  <c:v>255.3</c:v>
                </c:pt>
                <c:pt idx="3931">
                  <c:v>251.4</c:v>
                </c:pt>
                <c:pt idx="3932">
                  <c:v>254.2</c:v>
                </c:pt>
                <c:pt idx="3933">
                  <c:v>269.60000000000002</c:v>
                </c:pt>
                <c:pt idx="3934">
                  <c:v>264.2</c:v>
                </c:pt>
                <c:pt idx="3935">
                  <c:v>250.4</c:v>
                </c:pt>
                <c:pt idx="3936">
                  <c:v>259.8</c:v>
                </c:pt>
                <c:pt idx="3937">
                  <c:v>263.39999999999998</c:v>
                </c:pt>
                <c:pt idx="3938">
                  <c:v>257.39999999999998</c:v>
                </c:pt>
                <c:pt idx="3939">
                  <c:v>254.4</c:v>
                </c:pt>
                <c:pt idx="3940">
                  <c:v>257.10000000000002</c:v>
                </c:pt>
                <c:pt idx="3941">
                  <c:v>259.39999999999998</c:v>
                </c:pt>
                <c:pt idx="3942">
                  <c:v>262.39999999999998</c:v>
                </c:pt>
                <c:pt idx="3943">
                  <c:v>264.60000000000002</c:v>
                </c:pt>
                <c:pt idx="3944">
                  <c:v>279</c:v>
                </c:pt>
                <c:pt idx="3945">
                  <c:v>276.10000000000002</c:v>
                </c:pt>
                <c:pt idx="3946">
                  <c:v>268.60000000000002</c:v>
                </c:pt>
                <c:pt idx="3947">
                  <c:v>267.10000000000002</c:v>
                </c:pt>
                <c:pt idx="3948">
                  <c:v>260.5</c:v>
                </c:pt>
                <c:pt idx="3949">
                  <c:v>263.10000000000002</c:v>
                </c:pt>
                <c:pt idx="3950">
                  <c:v>251.2</c:v>
                </c:pt>
                <c:pt idx="3951">
                  <c:v>252.7</c:v>
                </c:pt>
                <c:pt idx="3952">
                  <c:v>259.10000000000002</c:v>
                </c:pt>
                <c:pt idx="3953">
                  <c:v>259.39999999999998</c:v>
                </c:pt>
                <c:pt idx="3954">
                  <c:v>254.3</c:v>
                </c:pt>
                <c:pt idx="3955">
                  <c:v>254.6</c:v>
                </c:pt>
                <c:pt idx="3956">
                  <c:v>267.7</c:v>
                </c:pt>
                <c:pt idx="3957">
                  <c:v>266.2</c:v>
                </c:pt>
                <c:pt idx="3958">
                  <c:v>261</c:v>
                </c:pt>
                <c:pt idx="3959">
                  <c:v>267.60000000000002</c:v>
                </c:pt>
                <c:pt idx="3960">
                  <c:v>274.89999999999998</c:v>
                </c:pt>
                <c:pt idx="3961">
                  <c:v>275.60000000000002</c:v>
                </c:pt>
                <c:pt idx="3962">
                  <c:v>266.8</c:v>
                </c:pt>
                <c:pt idx="3963">
                  <c:v>262.89999999999998</c:v>
                </c:pt>
                <c:pt idx="3964">
                  <c:v>260</c:v>
                </c:pt>
                <c:pt idx="3965">
                  <c:v>252.7</c:v>
                </c:pt>
                <c:pt idx="3966">
                  <c:v>251.7</c:v>
                </c:pt>
                <c:pt idx="3967">
                  <c:v>255.9</c:v>
                </c:pt>
                <c:pt idx="3968">
                  <c:v>250.5</c:v>
                </c:pt>
                <c:pt idx="3969">
                  <c:v>261.7</c:v>
                </c:pt>
                <c:pt idx="3970">
                  <c:v>273.5</c:v>
                </c:pt>
                <c:pt idx="3971">
                  <c:v>253.4</c:v>
                </c:pt>
                <c:pt idx="3972">
                  <c:v>245.2</c:v>
                </c:pt>
                <c:pt idx="3973">
                  <c:v>255.3</c:v>
                </c:pt>
                <c:pt idx="3974">
                  <c:v>276.8</c:v>
                </c:pt>
                <c:pt idx="3975">
                  <c:v>283</c:v>
                </c:pt>
                <c:pt idx="3976">
                  <c:v>265.39999999999998</c:v>
                </c:pt>
                <c:pt idx="3977">
                  <c:v>256.10000000000002</c:v>
                </c:pt>
                <c:pt idx="3978">
                  <c:v>265</c:v>
                </c:pt>
                <c:pt idx="3979">
                  <c:v>282.3</c:v>
                </c:pt>
                <c:pt idx="3980">
                  <c:v>283</c:v>
                </c:pt>
                <c:pt idx="3981">
                  <c:v>262.89999999999998</c:v>
                </c:pt>
                <c:pt idx="3982">
                  <c:v>258</c:v>
                </c:pt>
                <c:pt idx="3983">
                  <c:v>263.7</c:v>
                </c:pt>
                <c:pt idx="3984">
                  <c:v>273.8</c:v>
                </c:pt>
                <c:pt idx="3985">
                  <c:v>277.2</c:v>
                </c:pt>
                <c:pt idx="3986">
                  <c:v>281.10000000000002</c:v>
                </c:pt>
                <c:pt idx="3987">
                  <c:v>274.89999999999998</c:v>
                </c:pt>
                <c:pt idx="3988">
                  <c:v>273.7</c:v>
                </c:pt>
                <c:pt idx="3989">
                  <c:v>276.10000000000002</c:v>
                </c:pt>
                <c:pt idx="3990">
                  <c:v>271.2</c:v>
                </c:pt>
                <c:pt idx="3991">
                  <c:v>270.3</c:v>
                </c:pt>
                <c:pt idx="3992">
                  <c:v>264.8</c:v>
                </c:pt>
                <c:pt idx="3993">
                  <c:v>264.10000000000002</c:v>
                </c:pt>
                <c:pt idx="3994">
                  <c:v>262.7</c:v>
                </c:pt>
                <c:pt idx="3995">
                  <c:v>266.5</c:v>
                </c:pt>
                <c:pt idx="3996">
                  <c:v>257.89999999999998</c:v>
                </c:pt>
                <c:pt idx="3997">
                  <c:v>251.5</c:v>
                </c:pt>
                <c:pt idx="3998">
                  <c:v>268</c:v>
                </c:pt>
                <c:pt idx="3999">
                  <c:v>265.60000000000002</c:v>
                </c:pt>
                <c:pt idx="4000">
                  <c:v>259.89999999999998</c:v>
                </c:pt>
                <c:pt idx="4001">
                  <c:v>258.8</c:v>
                </c:pt>
                <c:pt idx="4002">
                  <c:v>265.8</c:v>
                </c:pt>
                <c:pt idx="4003">
                  <c:v>274.10000000000002</c:v>
                </c:pt>
                <c:pt idx="4004">
                  <c:v>271.7</c:v>
                </c:pt>
                <c:pt idx="4005">
                  <c:v>275.8</c:v>
                </c:pt>
                <c:pt idx="4006">
                  <c:v>279.3</c:v>
                </c:pt>
                <c:pt idx="4007">
                  <c:v>292.10000000000002</c:v>
                </c:pt>
                <c:pt idx="4008">
                  <c:v>310.89999999999998</c:v>
                </c:pt>
                <c:pt idx="4009">
                  <c:v>320.39999999999998</c:v>
                </c:pt>
                <c:pt idx="4010">
                  <c:v>311.3</c:v>
                </c:pt>
                <c:pt idx="4011">
                  <c:v>292.39999999999998</c:v>
                </c:pt>
                <c:pt idx="4012">
                  <c:v>275.3</c:v>
                </c:pt>
                <c:pt idx="4013">
                  <c:v>270.3</c:v>
                </c:pt>
                <c:pt idx="4014">
                  <c:v>277.2</c:v>
                </c:pt>
                <c:pt idx="4015">
                  <c:v>272.2</c:v>
                </c:pt>
                <c:pt idx="4016">
                  <c:v>277</c:v>
                </c:pt>
                <c:pt idx="4017">
                  <c:v>276.60000000000002</c:v>
                </c:pt>
                <c:pt idx="4018">
                  <c:v>263.2</c:v>
                </c:pt>
                <c:pt idx="4019">
                  <c:v>253.9</c:v>
                </c:pt>
                <c:pt idx="4020">
                  <c:v>256.7</c:v>
                </c:pt>
                <c:pt idx="4021">
                  <c:v>270.5</c:v>
                </c:pt>
                <c:pt idx="4022">
                  <c:v>267.2</c:v>
                </c:pt>
                <c:pt idx="4023">
                  <c:v>267.10000000000002</c:v>
                </c:pt>
                <c:pt idx="4024">
                  <c:v>266.39999999999998</c:v>
                </c:pt>
                <c:pt idx="4025">
                  <c:v>259.39999999999998</c:v>
                </c:pt>
                <c:pt idx="4026">
                  <c:v>268.7</c:v>
                </c:pt>
                <c:pt idx="4027">
                  <c:v>270.7</c:v>
                </c:pt>
                <c:pt idx="4028">
                  <c:v>268.39999999999998</c:v>
                </c:pt>
                <c:pt idx="4029">
                  <c:v>262.3</c:v>
                </c:pt>
                <c:pt idx="4030">
                  <c:v>257.10000000000002</c:v>
                </c:pt>
                <c:pt idx="4031">
                  <c:v>254.7</c:v>
                </c:pt>
                <c:pt idx="4032">
                  <c:v>247.8</c:v>
                </c:pt>
                <c:pt idx="4033">
                  <c:v>243.6</c:v>
                </c:pt>
                <c:pt idx="4034">
                  <c:v>247.4</c:v>
                </c:pt>
                <c:pt idx="4035">
                  <c:v>252.6</c:v>
                </c:pt>
                <c:pt idx="4036">
                  <c:v>265.5</c:v>
                </c:pt>
                <c:pt idx="4037">
                  <c:v>275.5</c:v>
                </c:pt>
                <c:pt idx="4038">
                  <c:v>271</c:v>
                </c:pt>
                <c:pt idx="4039">
                  <c:v>265.10000000000002</c:v>
                </c:pt>
                <c:pt idx="4040">
                  <c:v>265.5</c:v>
                </c:pt>
                <c:pt idx="4041">
                  <c:v>272.2</c:v>
                </c:pt>
                <c:pt idx="4042">
                  <c:v>281.89999999999998</c:v>
                </c:pt>
                <c:pt idx="4043">
                  <c:v>265.3</c:v>
                </c:pt>
                <c:pt idx="4044">
                  <c:v>258.5</c:v>
                </c:pt>
                <c:pt idx="4045">
                  <c:v>257.2</c:v>
                </c:pt>
                <c:pt idx="4046">
                  <c:v>256.10000000000002</c:v>
                </c:pt>
                <c:pt idx="4047">
                  <c:v>259.3</c:v>
                </c:pt>
                <c:pt idx="4048">
                  <c:v>272.39999999999998</c:v>
                </c:pt>
                <c:pt idx="4049">
                  <c:v>288.39999999999998</c:v>
                </c:pt>
                <c:pt idx="4050">
                  <c:v>287.5</c:v>
                </c:pt>
                <c:pt idx="4051">
                  <c:v>279.3</c:v>
                </c:pt>
                <c:pt idx="4052">
                  <c:v>275.7</c:v>
                </c:pt>
                <c:pt idx="4053">
                  <c:v>272</c:v>
                </c:pt>
                <c:pt idx="4054">
                  <c:v>261.7</c:v>
                </c:pt>
                <c:pt idx="4055">
                  <c:v>252.2</c:v>
                </c:pt>
                <c:pt idx="4056">
                  <c:v>256.5</c:v>
                </c:pt>
                <c:pt idx="4057">
                  <c:v>263.5</c:v>
                </c:pt>
                <c:pt idx="4058">
                  <c:v>266.10000000000002</c:v>
                </c:pt>
                <c:pt idx="4059">
                  <c:v>256.3</c:v>
                </c:pt>
                <c:pt idx="4060">
                  <c:v>252.4</c:v>
                </c:pt>
                <c:pt idx="4061">
                  <c:v>253.1</c:v>
                </c:pt>
                <c:pt idx="4062">
                  <c:v>261.7</c:v>
                </c:pt>
                <c:pt idx="4063">
                  <c:v>269.39999999999998</c:v>
                </c:pt>
                <c:pt idx="4064">
                  <c:v>263.39999999999998</c:v>
                </c:pt>
                <c:pt idx="4065">
                  <c:v>262.2</c:v>
                </c:pt>
                <c:pt idx="4066">
                  <c:v>252.3</c:v>
                </c:pt>
                <c:pt idx="4067">
                  <c:v>253.7</c:v>
                </c:pt>
                <c:pt idx="4068">
                  <c:v>265.3</c:v>
                </c:pt>
                <c:pt idx="4069">
                  <c:v>273.3</c:v>
                </c:pt>
                <c:pt idx="4070">
                  <c:v>276.3</c:v>
                </c:pt>
                <c:pt idx="4071">
                  <c:v>276.89999999999998</c:v>
                </c:pt>
                <c:pt idx="4072">
                  <c:v>291.10000000000002</c:v>
                </c:pt>
                <c:pt idx="4073">
                  <c:v>289.5</c:v>
                </c:pt>
                <c:pt idx="4074">
                  <c:v>263.3</c:v>
                </c:pt>
                <c:pt idx="4075">
                  <c:v>254.6</c:v>
                </c:pt>
                <c:pt idx="4076">
                  <c:v>255.8</c:v>
                </c:pt>
                <c:pt idx="4077">
                  <c:v>257.8</c:v>
                </c:pt>
                <c:pt idx="4078">
                  <c:v>266.5</c:v>
                </c:pt>
                <c:pt idx="4079">
                  <c:v>264.7</c:v>
                </c:pt>
                <c:pt idx="4080">
                  <c:v>262.39999999999998</c:v>
                </c:pt>
                <c:pt idx="4081">
                  <c:v>262</c:v>
                </c:pt>
                <c:pt idx="4082">
                  <c:v>259.60000000000002</c:v>
                </c:pt>
                <c:pt idx="4083">
                  <c:v>262.89999999999998</c:v>
                </c:pt>
                <c:pt idx="4084">
                  <c:v>273.10000000000002</c:v>
                </c:pt>
                <c:pt idx="4085">
                  <c:v>264.7</c:v>
                </c:pt>
                <c:pt idx="4086">
                  <c:v>257</c:v>
                </c:pt>
                <c:pt idx="4087">
                  <c:v>257</c:v>
                </c:pt>
                <c:pt idx="4088">
                  <c:v>258</c:v>
                </c:pt>
                <c:pt idx="4089">
                  <c:v>249.9</c:v>
                </c:pt>
                <c:pt idx="4090">
                  <c:v>277.10000000000002</c:v>
                </c:pt>
                <c:pt idx="4091">
                  <c:v>313.8</c:v>
                </c:pt>
                <c:pt idx="4092">
                  <c:v>305.89999999999998</c:v>
                </c:pt>
                <c:pt idx="4093">
                  <c:v>279.10000000000002</c:v>
                </c:pt>
                <c:pt idx="4094">
                  <c:v>267.2</c:v>
                </c:pt>
                <c:pt idx="4095">
                  <c:v>268.5</c:v>
                </c:pt>
                <c:pt idx="4096">
                  <c:v>259.5</c:v>
                </c:pt>
                <c:pt idx="4097">
                  <c:v>251.6</c:v>
                </c:pt>
                <c:pt idx="4098">
                  <c:v>262</c:v>
                </c:pt>
                <c:pt idx="4099">
                  <c:v>255.9</c:v>
                </c:pt>
                <c:pt idx="4100">
                  <c:v>256.8</c:v>
                </c:pt>
                <c:pt idx="4101">
                  <c:v>255</c:v>
                </c:pt>
                <c:pt idx="4102">
                  <c:v>247.8</c:v>
                </c:pt>
                <c:pt idx="4103">
                  <c:v>249.9</c:v>
                </c:pt>
                <c:pt idx="4104">
                  <c:v>254.7</c:v>
                </c:pt>
                <c:pt idx="4105">
                  <c:v>256.60000000000002</c:v>
                </c:pt>
                <c:pt idx="4106">
                  <c:v>270.5</c:v>
                </c:pt>
                <c:pt idx="4107">
                  <c:v>279.39999999999998</c:v>
                </c:pt>
                <c:pt idx="4108">
                  <c:v>265</c:v>
                </c:pt>
                <c:pt idx="4109">
                  <c:v>261.89999999999998</c:v>
                </c:pt>
                <c:pt idx="4110">
                  <c:v>252.4</c:v>
                </c:pt>
                <c:pt idx="4111">
                  <c:v>242.4</c:v>
                </c:pt>
                <c:pt idx="4112">
                  <c:v>252.6</c:v>
                </c:pt>
                <c:pt idx="4113">
                  <c:v>277.5</c:v>
                </c:pt>
                <c:pt idx="4114">
                  <c:v>284.3</c:v>
                </c:pt>
                <c:pt idx="4115">
                  <c:v>266.5</c:v>
                </c:pt>
                <c:pt idx="4116">
                  <c:v>262.8</c:v>
                </c:pt>
                <c:pt idx="4117">
                  <c:v>272.60000000000002</c:v>
                </c:pt>
                <c:pt idx="4118">
                  <c:v>262</c:v>
                </c:pt>
                <c:pt idx="4119">
                  <c:v>257.60000000000002</c:v>
                </c:pt>
                <c:pt idx="4120">
                  <c:v>259.39999999999998</c:v>
                </c:pt>
                <c:pt idx="4121">
                  <c:v>261.3</c:v>
                </c:pt>
                <c:pt idx="4122">
                  <c:v>268.7</c:v>
                </c:pt>
                <c:pt idx="4123">
                  <c:v>283.3</c:v>
                </c:pt>
                <c:pt idx="4124">
                  <c:v>279.2</c:v>
                </c:pt>
                <c:pt idx="4125">
                  <c:v>268.60000000000002</c:v>
                </c:pt>
                <c:pt idx="4126">
                  <c:v>266.89999999999998</c:v>
                </c:pt>
                <c:pt idx="4127">
                  <c:v>256.5</c:v>
                </c:pt>
                <c:pt idx="4128">
                  <c:v>249.6</c:v>
                </c:pt>
                <c:pt idx="4129">
                  <c:v>251.3</c:v>
                </c:pt>
                <c:pt idx="4130">
                  <c:v>252.7</c:v>
                </c:pt>
                <c:pt idx="4131">
                  <c:v>253.7</c:v>
                </c:pt>
                <c:pt idx="4132">
                  <c:v>266.3</c:v>
                </c:pt>
                <c:pt idx="4133">
                  <c:v>274.39999999999998</c:v>
                </c:pt>
                <c:pt idx="4134">
                  <c:v>267.2</c:v>
                </c:pt>
                <c:pt idx="4135">
                  <c:v>260.3</c:v>
                </c:pt>
                <c:pt idx="4136">
                  <c:v>258.60000000000002</c:v>
                </c:pt>
                <c:pt idx="4137">
                  <c:v>264.89999999999998</c:v>
                </c:pt>
                <c:pt idx="4138">
                  <c:v>262</c:v>
                </c:pt>
                <c:pt idx="4139">
                  <c:v>273</c:v>
                </c:pt>
                <c:pt idx="4140">
                  <c:v>288.60000000000002</c:v>
                </c:pt>
                <c:pt idx="4141">
                  <c:v>275.39999999999998</c:v>
                </c:pt>
                <c:pt idx="4142">
                  <c:v>270.39999999999998</c:v>
                </c:pt>
                <c:pt idx="4143">
                  <c:v>258</c:v>
                </c:pt>
                <c:pt idx="4144">
                  <c:v>250.8</c:v>
                </c:pt>
                <c:pt idx="4145">
                  <c:v>252.6</c:v>
                </c:pt>
                <c:pt idx="4146">
                  <c:v>255.3</c:v>
                </c:pt>
                <c:pt idx="4147">
                  <c:v>259.7</c:v>
                </c:pt>
                <c:pt idx="4148">
                  <c:v>267.5</c:v>
                </c:pt>
                <c:pt idx="4149">
                  <c:v>272.39999999999998</c:v>
                </c:pt>
                <c:pt idx="4150">
                  <c:v>269</c:v>
                </c:pt>
                <c:pt idx="4151">
                  <c:v>262.89999999999998</c:v>
                </c:pt>
                <c:pt idx="4152">
                  <c:v>260.8</c:v>
                </c:pt>
                <c:pt idx="4153">
                  <c:v>265.3</c:v>
                </c:pt>
                <c:pt idx="4154">
                  <c:v>254.8</c:v>
                </c:pt>
                <c:pt idx="4155">
                  <c:v>251.9</c:v>
                </c:pt>
                <c:pt idx="4156">
                  <c:v>249.7</c:v>
                </c:pt>
                <c:pt idx="4157">
                  <c:v>246.2</c:v>
                </c:pt>
                <c:pt idx="4158">
                  <c:v>263.10000000000002</c:v>
                </c:pt>
                <c:pt idx="4159">
                  <c:v>271</c:v>
                </c:pt>
                <c:pt idx="4160">
                  <c:v>264.39999999999998</c:v>
                </c:pt>
                <c:pt idx="4161">
                  <c:v>267</c:v>
                </c:pt>
                <c:pt idx="4162">
                  <c:v>279.89999999999998</c:v>
                </c:pt>
                <c:pt idx="4163">
                  <c:v>290.8</c:v>
                </c:pt>
                <c:pt idx="4164">
                  <c:v>300</c:v>
                </c:pt>
                <c:pt idx="4165">
                  <c:v>315</c:v>
                </c:pt>
                <c:pt idx="4166">
                  <c:v>300.89999999999998</c:v>
                </c:pt>
                <c:pt idx="4167">
                  <c:v>286.89999999999998</c:v>
                </c:pt>
                <c:pt idx="4168">
                  <c:v>291</c:v>
                </c:pt>
                <c:pt idx="4169">
                  <c:v>291.60000000000002</c:v>
                </c:pt>
                <c:pt idx="4170">
                  <c:v>285</c:v>
                </c:pt>
                <c:pt idx="4171">
                  <c:v>278.39999999999998</c:v>
                </c:pt>
                <c:pt idx="4172">
                  <c:v>276.89999999999998</c:v>
                </c:pt>
                <c:pt idx="4173">
                  <c:v>270.89999999999998</c:v>
                </c:pt>
                <c:pt idx="4174">
                  <c:v>269.39999999999998</c:v>
                </c:pt>
                <c:pt idx="4175">
                  <c:v>272.7</c:v>
                </c:pt>
                <c:pt idx="4176">
                  <c:v>278</c:v>
                </c:pt>
                <c:pt idx="4177">
                  <c:v>271.5</c:v>
                </c:pt>
                <c:pt idx="4178">
                  <c:v>259.8</c:v>
                </c:pt>
                <c:pt idx="4179">
                  <c:v>252</c:v>
                </c:pt>
                <c:pt idx="4180">
                  <c:v>256.8</c:v>
                </c:pt>
                <c:pt idx="4181">
                  <c:v>273.2</c:v>
                </c:pt>
                <c:pt idx="4182">
                  <c:v>268.5</c:v>
                </c:pt>
                <c:pt idx="4183">
                  <c:v>263.39999999999998</c:v>
                </c:pt>
                <c:pt idx="4184">
                  <c:v>267.10000000000002</c:v>
                </c:pt>
                <c:pt idx="4185">
                  <c:v>258.60000000000002</c:v>
                </c:pt>
                <c:pt idx="4186">
                  <c:v>248.4</c:v>
                </c:pt>
                <c:pt idx="4187">
                  <c:v>248.3</c:v>
                </c:pt>
                <c:pt idx="4188">
                  <c:v>252.3</c:v>
                </c:pt>
                <c:pt idx="4189">
                  <c:v>251.8</c:v>
                </c:pt>
                <c:pt idx="4190">
                  <c:v>256.5</c:v>
                </c:pt>
                <c:pt idx="4191">
                  <c:v>261.8</c:v>
                </c:pt>
                <c:pt idx="4192">
                  <c:v>258.8</c:v>
                </c:pt>
                <c:pt idx="4193">
                  <c:v>257.8</c:v>
                </c:pt>
                <c:pt idx="4194">
                  <c:v>260.60000000000002</c:v>
                </c:pt>
                <c:pt idx="4195">
                  <c:v>268.3</c:v>
                </c:pt>
                <c:pt idx="4196">
                  <c:v>267.39999999999998</c:v>
                </c:pt>
                <c:pt idx="4197">
                  <c:v>261</c:v>
                </c:pt>
                <c:pt idx="4198">
                  <c:v>259.60000000000002</c:v>
                </c:pt>
                <c:pt idx="4199">
                  <c:v>267.3</c:v>
                </c:pt>
                <c:pt idx="4200">
                  <c:v>266.39999999999998</c:v>
                </c:pt>
                <c:pt idx="4201">
                  <c:v>257.5</c:v>
                </c:pt>
                <c:pt idx="4202">
                  <c:v>259</c:v>
                </c:pt>
                <c:pt idx="4203">
                  <c:v>261.8</c:v>
                </c:pt>
                <c:pt idx="4204">
                  <c:v>273</c:v>
                </c:pt>
                <c:pt idx="4205">
                  <c:v>281.3</c:v>
                </c:pt>
                <c:pt idx="4206">
                  <c:v>282.3</c:v>
                </c:pt>
                <c:pt idx="4207">
                  <c:v>284.3</c:v>
                </c:pt>
                <c:pt idx="4208">
                  <c:v>257.5</c:v>
                </c:pt>
                <c:pt idx="4209">
                  <c:v>251</c:v>
                </c:pt>
                <c:pt idx="4210">
                  <c:v>251.5</c:v>
                </c:pt>
                <c:pt idx="4211">
                  <c:v>260.7</c:v>
                </c:pt>
                <c:pt idx="4212">
                  <c:v>259.7</c:v>
                </c:pt>
                <c:pt idx="4213">
                  <c:v>250.3</c:v>
                </c:pt>
                <c:pt idx="4214">
                  <c:v>252.1</c:v>
                </c:pt>
                <c:pt idx="4215">
                  <c:v>260.60000000000002</c:v>
                </c:pt>
                <c:pt idx="4216">
                  <c:v>253.7</c:v>
                </c:pt>
                <c:pt idx="4217">
                  <c:v>254.5</c:v>
                </c:pt>
                <c:pt idx="4218">
                  <c:v>260.60000000000002</c:v>
                </c:pt>
                <c:pt idx="4219">
                  <c:v>266.7</c:v>
                </c:pt>
                <c:pt idx="4220">
                  <c:v>280.60000000000002</c:v>
                </c:pt>
                <c:pt idx="4221">
                  <c:v>281.8</c:v>
                </c:pt>
                <c:pt idx="4222">
                  <c:v>283</c:v>
                </c:pt>
                <c:pt idx="4223">
                  <c:v>293.5</c:v>
                </c:pt>
                <c:pt idx="4224">
                  <c:v>296.7</c:v>
                </c:pt>
                <c:pt idx="4225">
                  <c:v>301.7</c:v>
                </c:pt>
                <c:pt idx="4226">
                  <c:v>289.10000000000002</c:v>
                </c:pt>
                <c:pt idx="4227">
                  <c:v>268.8</c:v>
                </c:pt>
                <c:pt idx="4228">
                  <c:v>262.2</c:v>
                </c:pt>
                <c:pt idx="4229">
                  <c:v>265.8</c:v>
                </c:pt>
                <c:pt idx="4230">
                  <c:v>269.39999999999998</c:v>
                </c:pt>
                <c:pt idx="4231">
                  <c:v>257.2</c:v>
                </c:pt>
                <c:pt idx="4232">
                  <c:v>255.7</c:v>
                </c:pt>
                <c:pt idx="4233">
                  <c:v>257.60000000000002</c:v>
                </c:pt>
                <c:pt idx="4234">
                  <c:v>256.10000000000002</c:v>
                </c:pt>
                <c:pt idx="4235">
                  <c:v>256.60000000000002</c:v>
                </c:pt>
                <c:pt idx="4236">
                  <c:v>259.89999999999998</c:v>
                </c:pt>
                <c:pt idx="4237">
                  <c:v>270.5</c:v>
                </c:pt>
                <c:pt idx="4238">
                  <c:v>267.2</c:v>
                </c:pt>
                <c:pt idx="4239">
                  <c:v>256.8</c:v>
                </c:pt>
                <c:pt idx="4240">
                  <c:v>254.6</c:v>
                </c:pt>
                <c:pt idx="4241">
                  <c:v>258.3</c:v>
                </c:pt>
                <c:pt idx="4242">
                  <c:v>255.7</c:v>
                </c:pt>
                <c:pt idx="4243">
                  <c:v>250.6</c:v>
                </c:pt>
                <c:pt idx="4244">
                  <c:v>252.9</c:v>
                </c:pt>
                <c:pt idx="4245">
                  <c:v>265.3</c:v>
                </c:pt>
                <c:pt idx="4246">
                  <c:v>270.2</c:v>
                </c:pt>
                <c:pt idx="4247">
                  <c:v>266.7</c:v>
                </c:pt>
                <c:pt idx="4248">
                  <c:v>276</c:v>
                </c:pt>
                <c:pt idx="4249">
                  <c:v>276.5</c:v>
                </c:pt>
                <c:pt idx="4250">
                  <c:v>261.3</c:v>
                </c:pt>
                <c:pt idx="4251">
                  <c:v>260.60000000000002</c:v>
                </c:pt>
                <c:pt idx="4252">
                  <c:v>249.9</c:v>
                </c:pt>
                <c:pt idx="4253">
                  <c:v>261.8</c:v>
                </c:pt>
                <c:pt idx="4254">
                  <c:v>257.2</c:v>
                </c:pt>
                <c:pt idx="4255">
                  <c:v>267.60000000000002</c:v>
                </c:pt>
                <c:pt idx="4256">
                  <c:v>290.5</c:v>
                </c:pt>
                <c:pt idx="4257">
                  <c:v>314.3</c:v>
                </c:pt>
                <c:pt idx="4258">
                  <c:v>314.10000000000002</c:v>
                </c:pt>
                <c:pt idx="4259">
                  <c:v>301.8</c:v>
                </c:pt>
                <c:pt idx="4260">
                  <c:v>292.2</c:v>
                </c:pt>
                <c:pt idx="4261">
                  <c:v>281.60000000000002</c:v>
                </c:pt>
                <c:pt idx="4262">
                  <c:v>275.7</c:v>
                </c:pt>
                <c:pt idx="4263">
                  <c:v>274.60000000000002</c:v>
                </c:pt>
                <c:pt idx="4264">
                  <c:v>273.2</c:v>
                </c:pt>
                <c:pt idx="4265">
                  <c:v>273.10000000000002</c:v>
                </c:pt>
                <c:pt idx="4266">
                  <c:v>270.2</c:v>
                </c:pt>
                <c:pt idx="4267">
                  <c:v>272.10000000000002</c:v>
                </c:pt>
                <c:pt idx="4268">
                  <c:v>266.5</c:v>
                </c:pt>
                <c:pt idx="4269">
                  <c:v>264.89999999999998</c:v>
                </c:pt>
                <c:pt idx="4270">
                  <c:v>264.10000000000002</c:v>
                </c:pt>
                <c:pt idx="4271">
                  <c:v>268.60000000000002</c:v>
                </c:pt>
                <c:pt idx="4272">
                  <c:v>271.7</c:v>
                </c:pt>
                <c:pt idx="4273">
                  <c:v>282.39999999999998</c:v>
                </c:pt>
                <c:pt idx="4274">
                  <c:v>285.60000000000002</c:v>
                </c:pt>
                <c:pt idx="4275">
                  <c:v>267.5</c:v>
                </c:pt>
                <c:pt idx="4276">
                  <c:v>273.39999999999998</c:v>
                </c:pt>
                <c:pt idx="4277">
                  <c:v>278.60000000000002</c:v>
                </c:pt>
                <c:pt idx="4278">
                  <c:v>287.2</c:v>
                </c:pt>
                <c:pt idx="4279">
                  <c:v>312.7</c:v>
                </c:pt>
                <c:pt idx="4280">
                  <c:v>307.89999999999998</c:v>
                </c:pt>
                <c:pt idx="4281">
                  <c:v>281.7</c:v>
                </c:pt>
                <c:pt idx="4282">
                  <c:v>264.89999999999998</c:v>
                </c:pt>
                <c:pt idx="4283">
                  <c:v>267.10000000000002</c:v>
                </c:pt>
                <c:pt idx="4284">
                  <c:v>269.89999999999998</c:v>
                </c:pt>
                <c:pt idx="4285">
                  <c:v>256.5</c:v>
                </c:pt>
                <c:pt idx="4286">
                  <c:v>254.4</c:v>
                </c:pt>
                <c:pt idx="4287">
                  <c:v>264.8</c:v>
                </c:pt>
                <c:pt idx="4288">
                  <c:v>263.3</c:v>
                </c:pt>
                <c:pt idx="4289">
                  <c:v>263.7</c:v>
                </c:pt>
                <c:pt idx="4290">
                  <c:v>262.89999999999998</c:v>
                </c:pt>
                <c:pt idx="4291">
                  <c:v>278.2</c:v>
                </c:pt>
                <c:pt idx="4292">
                  <c:v>299.39999999999998</c:v>
                </c:pt>
                <c:pt idx="4293">
                  <c:v>296.3</c:v>
                </c:pt>
                <c:pt idx="4294">
                  <c:v>277.39999999999998</c:v>
                </c:pt>
                <c:pt idx="4295">
                  <c:v>262.8</c:v>
                </c:pt>
                <c:pt idx="4296">
                  <c:v>253.1</c:v>
                </c:pt>
                <c:pt idx="4297">
                  <c:v>262.2</c:v>
                </c:pt>
                <c:pt idx="4298">
                  <c:v>273.5</c:v>
                </c:pt>
                <c:pt idx="4299">
                  <c:v>279.60000000000002</c:v>
                </c:pt>
                <c:pt idx="4300">
                  <c:v>262.2</c:v>
                </c:pt>
                <c:pt idx="4301">
                  <c:v>257.7</c:v>
                </c:pt>
                <c:pt idx="4302">
                  <c:v>259.39999999999998</c:v>
                </c:pt>
                <c:pt idx="4303">
                  <c:v>255.5</c:v>
                </c:pt>
                <c:pt idx="4304">
                  <c:v>266.60000000000002</c:v>
                </c:pt>
                <c:pt idx="4305">
                  <c:v>274.60000000000002</c:v>
                </c:pt>
                <c:pt idx="4306">
                  <c:v>282.60000000000002</c:v>
                </c:pt>
                <c:pt idx="4307">
                  <c:v>290.7</c:v>
                </c:pt>
                <c:pt idx="4308">
                  <c:v>279</c:v>
                </c:pt>
                <c:pt idx="4309">
                  <c:v>273.10000000000002</c:v>
                </c:pt>
                <c:pt idx="4310">
                  <c:v>276.10000000000002</c:v>
                </c:pt>
                <c:pt idx="4311">
                  <c:v>280.60000000000002</c:v>
                </c:pt>
                <c:pt idx="4312">
                  <c:v>282.3</c:v>
                </c:pt>
                <c:pt idx="4313">
                  <c:v>277.3</c:v>
                </c:pt>
                <c:pt idx="4314">
                  <c:v>266</c:v>
                </c:pt>
                <c:pt idx="4315">
                  <c:v>263.3</c:v>
                </c:pt>
                <c:pt idx="4316">
                  <c:v>260.5</c:v>
                </c:pt>
                <c:pt idx="4317">
                  <c:v>253.7</c:v>
                </c:pt>
                <c:pt idx="4318">
                  <c:v>255.1</c:v>
                </c:pt>
                <c:pt idx="4319">
                  <c:v>259.10000000000002</c:v>
                </c:pt>
                <c:pt idx="4320">
                  <c:v>265.60000000000002</c:v>
                </c:pt>
                <c:pt idx="4321">
                  <c:v>255</c:v>
                </c:pt>
                <c:pt idx="4322">
                  <c:v>254.9</c:v>
                </c:pt>
                <c:pt idx="4323">
                  <c:v>256.10000000000002</c:v>
                </c:pt>
                <c:pt idx="4324">
                  <c:v>252.3</c:v>
                </c:pt>
                <c:pt idx="4325">
                  <c:v>252.6</c:v>
                </c:pt>
                <c:pt idx="4326">
                  <c:v>252.3</c:v>
                </c:pt>
                <c:pt idx="4327">
                  <c:v>251.2</c:v>
                </c:pt>
                <c:pt idx="4328">
                  <c:v>262.10000000000002</c:v>
                </c:pt>
                <c:pt idx="4329">
                  <c:v>277.5</c:v>
                </c:pt>
                <c:pt idx="4330">
                  <c:v>276.39999999999998</c:v>
                </c:pt>
                <c:pt idx="4331">
                  <c:v>264.10000000000002</c:v>
                </c:pt>
                <c:pt idx="4332">
                  <c:v>257.89999999999998</c:v>
                </c:pt>
                <c:pt idx="4333">
                  <c:v>254</c:v>
                </c:pt>
                <c:pt idx="4334">
                  <c:v>259.8</c:v>
                </c:pt>
                <c:pt idx="4335">
                  <c:v>266.10000000000002</c:v>
                </c:pt>
                <c:pt idx="4336">
                  <c:v>267</c:v>
                </c:pt>
                <c:pt idx="4337">
                  <c:v>265.3</c:v>
                </c:pt>
                <c:pt idx="4338">
                  <c:v>255.5</c:v>
                </c:pt>
                <c:pt idx="4339">
                  <c:v>256.39999999999998</c:v>
                </c:pt>
                <c:pt idx="4340">
                  <c:v>270.3</c:v>
                </c:pt>
                <c:pt idx="4341">
                  <c:v>281.39999999999998</c:v>
                </c:pt>
                <c:pt idx="4342">
                  <c:v>259.10000000000002</c:v>
                </c:pt>
                <c:pt idx="4343">
                  <c:v>249.6</c:v>
                </c:pt>
                <c:pt idx="4344">
                  <c:v>256.5</c:v>
                </c:pt>
                <c:pt idx="4345">
                  <c:v>266.10000000000002</c:v>
                </c:pt>
                <c:pt idx="4346">
                  <c:v>273.10000000000002</c:v>
                </c:pt>
                <c:pt idx="4347">
                  <c:v>286</c:v>
                </c:pt>
                <c:pt idx="4348">
                  <c:v>301.5</c:v>
                </c:pt>
                <c:pt idx="4349">
                  <c:v>290.7</c:v>
                </c:pt>
                <c:pt idx="4350">
                  <c:v>275.3</c:v>
                </c:pt>
                <c:pt idx="4351">
                  <c:v>268.60000000000002</c:v>
                </c:pt>
                <c:pt idx="4352">
                  <c:v>260</c:v>
                </c:pt>
                <c:pt idx="4353">
                  <c:v>258.2</c:v>
                </c:pt>
                <c:pt idx="4354">
                  <c:v>257.8</c:v>
                </c:pt>
                <c:pt idx="4355">
                  <c:v>256.2</c:v>
                </c:pt>
                <c:pt idx="4356">
                  <c:v>258</c:v>
                </c:pt>
                <c:pt idx="4357">
                  <c:v>259.39999999999998</c:v>
                </c:pt>
                <c:pt idx="4358">
                  <c:v>262.3</c:v>
                </c:pt>
                <c:pt idx="4359">
                  <c:v>271.3</c:v>
                </c:pt>
                <c:pt idx="4360">
                  <c:v>287.3</c:v>
                </c:pt>
                <c:pt idx="4361">
                  <c:v>294.2</c:v>
                </c:pt>
                <c:pt idx="4362">
                  <c:v>296.3</c:v>
                </c:pt>
                <c:pt idx="4363">
                  <c:v>286.5</c:v>
                </c:pt>
                <c:pt idx="4364">
                  <c:v>278.7</c:v>
                </c:pt>
                <c:pt idx="4365">
                  <c:v>269.10000000000002</c:v>
                </c:pt>
                <c:pt idx="4366">
                  <c:v>274.10000000000002</c:v>
                </c:pt>
                <c:pt idx="4367">
                  <c:v>271.7</c:v>
                </c:pt>
                <c:pt idx="4368">
                  <c:v>267.39999999999998</c:v>
                </c:pt>
                <c:pt idx="4369">
                  <c:v>267.60000000000002</c:v>
                </c:pt>
                <c:pt idx="4370">
                  <c:v>280.10000000000002</c:v>
                </c:pt>
                <c:pt idx="4371">
                  <c:v>302.3</c:v>
                </c:pt>
                <c:pt idx="4372">
                  <c:v>303.5</c:v>
                </c:pt>
                <c:pt idx="4373">
                  <c:v>294.60000000000002</c:v>
                </c:pt>
                <c:pt idx="4374">
                  <c:v>283.2</c:v>
                </c:pt>
                <c:pt idx="4375">
                  <c:v>261.60000000000002</c:v>
                </c:pt>
                <c:pt idx="4376">
                  <c:v>260.5</c:v>
                </c:pt>
                <c:pt idx="4377">
                  <c:v>259.5</c:v>
                </c:pt>
                <c:pt idx="4378">
                  <c:v>258.60000000000002</c:v>
                </c:pt>
                <c:pt idx="4379">
                  <c:v>256.5</c:v>
                </c:pt>
                <c:pt idx="4380">
                  <c:v>255</c:v>
                </c:pt>
                <c:pt idx="4381">
                  <c:v>254.9</c:v>
                </c:pt>
                <c:pt idx="4382">
                  <c:v>259.89999999999998</c:v>
                </c:pt>
                <c:pt idx="4383">
                  <c:v>259.8</c:v>
                </c:pt>
                <c:pt idx="4384">
                  <c:v>253.6</c:v>
                </c:pt>
                <c:pt idx="4385">
                  <c:v>251.6</c:v>
                </c:pt>
                <c:pt idx="4386">
                  <c:v>257.5</c:v>
                </c:pt>
                <c:pt idx="4387">
                  <c:v>261.5</c:v>
                </c:pt>
                <c:pt idx="4388">
                  <c:v>250.8</c:v>
                </c:pt>
                <c:pt idx="4389">
                  <c:v>270.3</c:v>
                </c:pt>
                <c:pt idx="4390">
                  <c:v>294.60000000000002</c:v>
                </c:pt>
                <c:pt idx="4391">
                  <c:v>284.3</c:v>
                </c:pt>
                <c:pt idx="4392">
                  <c:v>269.60000000000002</c:v>
                </c:pt>
                <c:pt idx="4393">
                  <c:v>259.7</c:v>
                </c:pt>
                <c:pt idx="4394">
                  <c:v>263.39999999999998</c:v>
                </c:pt>
                <c:pt idx="4395">
                  <c:v>263.3</c:v>
                </c:pt>
                <c:pt idx="4396">
                  <c:v>269.8</c:v>
                </c:pt>
                <c:pt idx="4397">
                  <c:v>263.2</c:v>
                </c:pt>
                <c:pt idx="4398">
                  <c:v>256.60000000000002</c:v>
                </c:pt>
                <c:pt idx="4399">
                  <c:v>272.60000000000002</c:v>
                </c:pt>
                <c:pt idx="4400">
                  <c:v>272.7</c:v>
                </c:pt>
                <c:pt idx="4401">
                  <c:v>265.8</c:v>
                </c:pt>
                <c:pt idx="4402">
                  <c:v>264.89999999999998</c:v>
                </c:pt>
                <c:pt idx="4403">
                  <c:v>273.5</c:v>
                </c:pt>
                <c:pt idx="4404">
                  <c:v>273.89999999999998</c:v>
                </c:pt>
                <c:pt idx="4405">
                  <c:v>265.3</c:v>
                </c:pt>
                <c:pt idx="4406">
                  <c:v>259</c:v>
                </c:pt>
                <c:pt idx="4407">
                  <c:v>261.10000000000002</c:v>
                </c:pt>
                <c:pt idx="4408">
                  <c:v>270.60000000000002</c:v>
                </c:pt>
                <c:pt idx="4409">
                  <c:v>266.7</c:v>
                </c:pt>
                <c:pt idx="4410">
                  <c:v>270.3</c:v>
                </c:pt>
                <c:pt idx="4411">
                  <c:v>285.89999999999998</c:v>
                </c:pt>
                <c:pt idx="4412">
                  <c:v>303.3</c:v>
                </c:pt>
                <c:pt idx="4413">
                  <c:v>296.8</c:v>
                </c:pt>
                <c:pt idx="4414">
                  <c:v>291</c:v>
                </c:pt>
                <c:pt idx="4415">
                  <c:v>299.3</c:v>
                </c:pt>
                <c:pt idx="4416">
                  <c:v>293.39999999999998</c:v>
                </c:pt>
                <c:pt idx="4417">
                  <c:v>281.10000000000002</c:v>
                </c:pt>
                <c:pt idx="4418">
                  <c:v>276.8</c:v>
                </c:pt>
                <c:pt idx="4419">
                  <c:v>276.7</c:v>
                </c:pt>
                <c:pt idx="4420">
                  <c:v>277</c:v>
                </c:pt>
                <c:pt idx="4421">
                  <c:v>290.7</c:v>
                </c:pt>
                <c:pt idx="4422">
                  <c:v>304.8</c:v>
                </c:pt>
                <c:pt idx="4423">
                  <c:v>291.2</c:v>
                </c:pt>
                <c:pt idx="4424">
                  <c:v>273.2</c:v>
                </c:pt>
                <c:pt idx="4425">
                  <c:v>272.5</c:v>
                </c:pt>
                <c:pt idx="4426">
                  <c:v>277.3</c:v>
                </c:pt>
                <c:pt idx="4427">
                  <c:v>278.8</c:v>
                </c:pt>
                <c:pt idx="4428">
                  <c:v>277.3</c:v>
                </c:pt>
                <c:pt idx="4429">
                  <c:v>276.3</c:v>
                </c:pt>
                <c:pt idx="4430">
                  <c:v>276.8</c:v>
                </c:pt>
                <c:pt idx="4431">
                  <c:v>279.7</c:v>
                </c:pt>
                <c:pt idx="4432">
                  <c:v>278.8</c:v>
                </c:pt>
                <c:pt idx="4433">
                  <c:v>273.7</c:v>
                </c:pt>
                <c:pt idx="4434">
                  <c:v>269.8</c:v>
                </c:pt>
                <c:pt idx="4435">
                  <c:v>268.60000000000002</c:v>
                </c:pt>
                <c:pt idx="4436">
                  <c:v>268.60000000000002</c:v>
                </c:pt>
                <c:pt idx="4437">
                  <c:v>263.3</c:v>
                </c:pt>
                <c:pt idx="4438">
                  <c:v>265.60000000000002</c:v>
                </c:pt>
                <c:pt idx="4439">
                  <c:v>265.2</c:v>
                </c:pt>
                <c:pt idx="4440">
                  <c:v>290.5</c:v>
                </c:pt>
                <c:pt idx="4441">
                  <c:v>298.89999999999998</c:v>
                </c:pt>
                <c:pt idx="4442">
                  <c:v>278.39999999999998</c:v>
                </c:pt>
                <c:pt idx="4443">
                  <c:v>269</c:v>
                </c:pt>
                <c:pt idx="4444">
                  <c:v>269.89999999999998</c:v>
                </c:pt>
                <c:pt idx="4445">
                  <c:v>270.89999999999998</c:v>
                </c:pt>
                <c:pt idx="4446">
                  <c:v>265.2</c:v>
                </c:pt>
                <c:pt idx="4447">
                  <c:v>259.8</c:v>
                </c:pt>
                <c:pt idx="4448">
                  <c:v>260.60000000000002</c:v>
                </c:pt>
                <c:pt idx="4449">
                  <c:v>261.2</c:v>
                </c:pt>
                <c:pt idx="4450">
                  <c:v>261.2</c:v>
                </c:pt>
                <c:pt idx="4451">
                  <c:v>261.10000000000002</c:v>
                </c:pt>
                <c:pt idx="4452">
                  <c:v>258.39999999999998</c:v>
                </c:pt>
                <c:pt idx="4453">
                  <c:v>262.3</c:v>
                </c:pt>
                <c:pt idx="4454">
                  <c:v>265.3</c:v>
                </c:pt>
                <c:pt idx="4455">
                  <c:v>258.8</c:v>
                </c:pt>
                <c:pt idx="4456">
                  <c:v>264.39999999999998</c:v>
                </c:pt>
                <c:pt idx="4457">
                  <c:v>262.39999999999998</c:v>
                </c:pt>
                <c:pt idx="4458">
                  <c:v>257</c:v>
                </c:pt>
                <c:pt idx="4459">
                  <c:v>256.89999999999998</c:v>
                </c:pt>
                <c:pt idx="4460">
                  <c:v>259.5</c:v>
                </c:pt>
                <c:pt idx="4461">
                  <c:v>256.8</c:v>
                </c:pt>
                <c:pt idx="4462">
                  <c:v>255.7</c:v>
                </c:pt>
                <c:pt idx="4463">
                  <c:v>275.3</c:v>
                </c:pt>
                <c:pt idx="4464">
                  <c:v>279.7</c:v>
                </c:pt>
                <c:pt idx="4465">
                  <c:v>259.7</c:v>
                </c:pt>
                <c:pt idx="4466">
                  <c:v>252.6</c:v>
                </c:pt>
                <c:pt idx="4467">
                  <c:v>252.7</c:v>
                </c:pt>
                <c:pt idx="4468">
                  <c:v>252.6</c:v>
                </c:pt>
                <c:pt idx="4469">
                  <c:v>253.3</c:v>
                </c:pt>
                <c:pt idx="4470">
                  <c:v>262.8</c:v>
                </c:pt>
                <c:pt idx="4471">
                  <c:v>270.10000000000002</c:v>
                </c:pt>
                <c:pt idx="4472">
                  <c:v>264.2</c:v>
                </c:pt>
                <c:pt idx="4473">
                  <c:v>264.5</c:v>
                </c:pt>
                <c:pt idx="4474">
                  <c:v>265.8</c:v>
                </c:pt>
                <c:pt idx="4475">
                  <c:v>256.89999999999998</c:v>
                </c:pt>
                <c:pt idx="4476">
                  <c:v>253.7</c:v>
                </c:pt>
                <c:pt idx="4477">
                  <c:v>253.6</c:v>
                </c:pt>
                <c:pt idx="4478">
                  <c:v>255.6</c:v>
                </c:pt>
                <c:pt idx="4479">
                  <c:v>262.8</c:v>
                </c:pt>
                <c:pt idx="4480">
                  <c:v>253.1</c:v>
                </c:pt>
                <c:pt idx="4481">
                  <c:v>258.8</c:v>
                </c:pt>
                <c:pt idx="4482">
                  <c:v>287.39999999999998</c:v>
                </c:pt>
                <c:pt idx="4483">
                  <c:v>284.2</c:v>
                </c:pt>
                <c:pt idx="4484">
                  <c:v>272.60000000000002</c:v>
                </c:pt>
                <c:pt idx="4485">
                  <c:v>273.10000000000002</c:v>
                </c:pt>
                <c:pt idx="4486">
                  <c:v>277.3</c:v>
                </c:pt>
                <c:pt idx="4487">
                  <c:v>272.8</c:v>
                </c:pt>
                <c:pt idx="4488">
                  <c:v>271.10000000000002</c:v>
                </c:pt>
                <c:pt idx="4489">
                  <c:v>284.2</c:v>
                </c:pt>
                <c:pt idx="4490">
                  <c:v>269.2</c:v>
                </c:pt>
                <c:pt idx="4491">
                  <c:v>254.4</c:v>
                </c:pt>
                <c:pt idx="4492">
                  <c:v>248.9</c:v>
                </c:pt>
                <c:pt idx="4493">
                  <c:v>245.6</c:v>
                </c:pt>
                <c:pt idx="4494">
                  <c:v>247.1</c:v>
                </c:pt>
                <c:pt idx="4495">
                  <c:v>259</c:v>
                </c:pt>
                <c:pt idx="4496">
                  <c:v>264.7</c:v>
                </c:pt>
                <c:pt idx="4497">
                  <c:v>267.8</c:v>
                </c:pt>
                <c:pt idx="4498">
                  <c:v>280.60000000000002</c:v>
                </c:pt>
                <c:pt idx="4499">
                  <c:v>281.89999999999998</c:v>
                </c:pt>
                <c:pt idx="4500">
                  <c:v>275.3</c:v>
                </c:pt>
                <c:pt idx="4501">
                  <c:v>277.39999999999998</c:v>
                </c:pt>
                <c:pt idx="4502">
                  <c:v>277.2</c:v>
                </c:pt>
                <c:pt idx="4503">
                  <c:v>269.39999999999998</c:v>
                </c:pt>
                <c:pt idx="4504">
                  <c:v>278.60000000000002</c:v>
                </c:pt>
                <c:pt idx="4505">
                  <c:v>287.5</c:v>
                </c:pt>
                <c:pt idx="4506">
                  <c:v>277.89999999999998</c:v>
                </c:pt>
                <c:pt idx="4507">
                  <c:v>282</c:v>
                </c:pt>
                <c:pt idx="4508">
                  <c:v>272.2</c:v>
                </c:pt>
                <c:pt idx="4509">
                  <c:v>263.8</c:v>
                </c:pt>
                <c:pt idx="4510">
                  <c:v>265.60000000000002</c:v>
                </c:pt>
                <c:pt idx="4511">
                  <c:v>263.3</c:v>
                </c:pt>
                <c:pt idx="4512">
                  <c:v>265.2</c:v>
                </c:pt>
                <c:pt idx="4513">
                  <c:v>273.2</c:v>
                </c:pt>
                <c:pt idx="4514">
                  <c:v>289.7</c:v>
                </c:pt>
                <c:pt idx="4515">
                  <c:v>290.2</c:v>
                </c:pt>
                <c:pt idx="4516">
                  <c:v>269.5</c:v>
                </c:pt>
                <c:pt idx="4517">
                  <c:v>262</c:v>
                </c:pt>
                <c:pt idx="4518">
                  <c:v>268.89999999999998</c:v>
                </c:pt>
                <c:pt idx="4519">
                  <c:v>268.10000000000002</c:v>
                </c:pt>
                <c:pt idx="4520">
                  <c:v>261.8</c:v>
                </c:pt>
                <c:pt idx="4521">
                  <c:v>262.5</c:v>
                </c:pt>
                <c:pt idx="4522">
                  <c:v>268.7</c:v>
                </c:pt>
                <c:pt idx="4523">
                  <c:v>279.39999999999998</c:v>
                </c:pt>
                <c:pt idx="4524">
                  <c:v>276.39999999999998</c:v>
                </c:pt>
                <c:pt idx="4525">
                  <c:v>268.7</c:v>
                </c:pt>
                <c:pt idx="4526">
                  <c:v>263.3</c:v>
                </c:pt>
                <c:pt idx="4527">
                  <c:v>266</c:v>
                </c:pt>
                <c:pt idx="4528">
                  <c:v>273.2</c:v>
                </c:pt>
                <c:pt idx="4529">
                  <c:v>267.39999999999998</c:v>
                </c:pt>
                <c:pt idx="4530">
                  <c:v>259.3</c:v>
                </c:pt>
                <c:pt idx="4531">
                  <c:v>258.60000000000002</c:v>
                </c:pt>
                <c:pt idx="4532">
                  <c:v>270.10000000000002</c:v>
                </c:pt>
                <c:pt idx="4533">
                  <c:v>278.2</c:v>
                </c:pt>
                <c:pt idx="4534">
                  <c:v>269</c:v>
                </c:pt>
                <c:pt idx="4535">
                  <c:v>268.10000000000002</c:v>
                </c:pt>
                <c:pt idx="4536">
                  <c:v>264.89999999999998</c:v>
                </c:pt>
                <c:pt idx="4537">
                  <c:v>272.2</c:v>
                </c:pt>
                <c:pt idx="4538">
                  <c:v>280.10000000000002</c:v>
                </c:pt>
                <c:pt idx="4539">
                  <c:v>277.89999999999998</c:v>
                </c:pt>
                <c:pt idx="4540">
                  <c:v>276.39999999999998</c:v>
                </c:pt>
                <c:pt idx="4541">
                  <c:v>267.3</c:v>
                </c:pt>
                <c:pt idx="4542">
                  <c:v>258.39999999999998</c:v>
                </c:pt>
                <c:pt idx="4543">
                  <c:v>266.60000000000002</c:v>
                </c:pt>
                <c:pt idx="4544">
                  <c:v>264.3</c:v>
                </c:pt>
                <c:pt idx="4545">
                  <c:v>257.10000000000002</c:v>
                </c:pt>
                <c:pt idx="4546">
                  <c:v>256.8</c:v>
                </c:pt>
                <c:pt idx="4547">
                  <c:v>260</c:v>
                </c:pt>
                <c:pt idx="4548">
                  <c:v>260</c:v>
                </c:pt>
                <c:pt idx="4549">
                  <c:v>255.4</c:v>
                </c:pt>
                <c:pt idx="4550">
                  <c:v>254.6</c:v>
                </c:pt>
                <c:pt idx="4551">
                  <c:v>265.60000000000002</c:v>
                </c:pt>
                <c:pt idx="4552">
                  <c:v>255.2</c:v>
                </c:pt>
                <c:pt idx="4553">
                  <c:v>247.5</c:v>
                </c:pt>
                <c:pt idx="4554">
                  <c:v>252.7</c:v>
                </c:pt>
                <c:pt idx="4555">
                  <c:v>274</c:v>
                </c:pt>
                <c:pt idx="4556">
                  <c:v>282.8</c:v>
                </c:pt>
                <c:pt idx="4557">
                  <c:v>260.8</c:v>
                </c:pt>
                <c:pt idx="4558">
                  <c:v>251</c:v>
                </c:pt>
                <c:pt idx="4559">
                  <c:v>253.1</c:v>
                </c:pt>
                <c:pt idx="4560">
                  <c:v>262.8</c:v>
                </c:pt>
                <c:pt idx="4561">
                  <c:v>270.60000000000002</c:v>
                </c:pt>
                <c:pt idx="4562">
                  <c:v>267.60000000000002</c:v>
                </c:pt>
                <c:pt idx="4563">
                  <c:v>263.3</c:v>
                </c:pt>
                <c:pt idx="4564">
                  <c:v>256.5</c:v>
                </c:pt>
                <c:pt idx="4565">
                  <c:v>268.60000000000002</c:v>
                </c:pt>
                <c:pt idx="4566">
                  <c:v>278.60000000000002</c:v>
                </c:pt>
                <c:pt idx="4567">
                  <c:v>274.3</c:v>
                </c:pt>
                <c:pt idx="4568">
                  <c:v>270.10000000000002</c:v>
                </c:pt>
                <c:pt idx="4569">
                  <c:v>263.10000000000002</c:v>
                </c:pt>
                <c:pt idx="4570">
                  <c:v>256.10000000000002</c:v>
                </c:pt>
                <c:pt idx="4571">
                  <c:v>249.2</c:v>
                </c:pt>
                <c:pt idx="4572">
                  <c:v>246.1</c:v>
                </c:pt>
                <c:pt idx="4573">
                  <c:v>253</c:v>
                </c:pt>
                <c:pt idx="4574">
                  <c:v>266.89999999999998</c:v>
                </c:pt>
                <c:pt idx="4575">
                  <c:v>260.39999999999998</c:v>
                </c:pt>
                <c:pt idx="4576">
                  <c:v>258.3</c:v>
                </c:pt>
                <c:pt idx="4577">
                  <c:v>262.5</c:v>
                </c:pt>
                <c:pt idx="4578">
                  <c:v>263.10000000000002</c:v>
                </c:pt>
                <c:pt idx="4579">
                  <c:v>261.60000000000002</c:v>
                </c:pt>
                <c:pt idx="4580">
                  <c:v>262.89999999999998</c:v>
                </c:pt>
                <c:pt idx="4581">
                  <c:v>278.39999999999998</c:v>
                </c:pt>
                <c:pt idx="4582">
                  <c:v>265.7</c:v>
                </c:pt>
                <c:pt idx="4583">
                  <c:v>250</c:v>
                </c:pt>
                <c:pt idx="4584">
                  <c:v>254</c:v>
                </c:pt>
                <c:pt idx="4585">
                  <c:v>258.5</c:v>
                </c:pt>
                <c:pt idx="4586">
                  <c:v>261.3</c:v>
                </c:pt>
                <c:pt idx="4587">
                  <c:v>260.5</c:v>
                </c:pt>
                <c:pt idx="4588">
                  <c:v>261</c:v>
                </c:pt>
                <c:pt idx="4589">
                  <c:v>258.2</c:v>
                </c:pt>
                <c:pt idx="4590">
                  <c:v>262</c:v>
                </c:pt>
                <c:pt idx="4591">
                  <c:v>266.39999999999998</c:v>
                </c:pt>
                <c:pt idx="4592">
                  <c:v>273.2</c:v>
                </c:pt>
                <c:pt idx="4593">
                  <c:v>279.8</c:v>
                </c:pt>
                <c:pt idx="4594">
                  <c:v>272.60000000000002</c:v>
                </c:pt>
                <c:pt idx="4595">
                  <c:v>263.39999999999998</c:v>
                </c:pt>
                <c:pt idx="4596">
                  <c:v>267.8</c:v>
                </c:pt>
                <c:pt idx="4597">
                  <c:v>276.10000000000002</c:v>
                </c:pt>
                <c:pt idx="4598">
                  <c:v>270</c:v>
                </c:pt>
                <c:pt idx="4599">
                  <c:v>271.89999999999998</c:v>
                </c:pt>
                <c:pt idx="4600">
                  <c:v>271.3</c:v>
                </c:pt>
                <c:pt idx="4601">
                  <c:v>266.5</c:v>
                </c:pt>
                <c:pt idx="4602">
                  <c:v>271.89999999999998</c:v>
                </c:pt>
                <c:pt idx="4603">
                  <c:v>272.7</c:v>
                </c:pt>
                <c:pt idx="4604">
                  <c:v>273.8</c:v>
                </c:pt>
                <c:pt idx="4605">
                  <c:v>271.60000000000002</c:v>
                </c:pt>
                <c:pt idx="4606">
                  <c:v>284</c:v>
                </c:pt>
                <c:pt idx="4607">
                  <c:v>279.5</c:v>
                </c:pt>
                <c:pt idx="4608">
                  <c:v>263.89999999999998</c:v>
                </c:pt>
                <c:pt idx="4609">
                  <c:v>268</c:v>
                </c:pt>
                <c:pt idx="4610">
                  <c:v>274.5</c:v>
                </c:pt>
                <c:pt idx="4611">
                  <c:v>270.8</c:v>
                </c:pt>
                <c:pt idx="4612">
                  <c:v>270.8</c:v>
                </c:pt>
                <c:pt idx="4613">
                  <c:v>277</c:v>
                </c:pt>
                <c:pt idx="4614">
                  <c:v>270.89999999999998</c:v>
                </c:pt>
                <c:pt idx="4615">
                  <c:v>260</c:v>
                </c:pt>
                <c:pt idx="4616">
                  <c:v>257.39999999999998</c:v>
                </c:pt>
                <c:pt idx="4617">
                  <c:v>267.8</c:v>
                </c:pt>
                <c:pt idx="4618">
                  <c:v>277.60000000000002</c:v>
                </c:pt>
                <c:pt idx="4619">
                  <c:v>262.2</c:v>
                </c:pt>
                <c:pt idx="4620">
                  <c:v>258.60000000000002</c:v>
                </c:pt>
                <c:pt idx="4621">
                  <c:v>265.10000000000002</c:v>
                </c:pt>
                <c:pt idx="4622">
                  <c:v>277.5</c:v>
                </c:pt>
                <c:pt idx="4623">
                  <c:v>274.10000000000002</c:v>
                </c:pt>
                <c:pt idx="4624">
                  <c:v>267.2</c:v>
                </c:pt>
                <c:pt idx="4625">
                  <c:v>275.7</c:v>
                </c:pt>
                <c:pt idx="4626">
                  <c:v>278.39999999999998</c:v>
                </c:pt>
                <c:pt idx="4627">
                  <c:v>281.3</c:v>
                </c:pt>
                <c:pt idx="4628">
                  <c:v>282.8</c:v>
                </c:pt>
                <c:pt idx="4629">
                  <c:v>287.7</c:v>
                </c:pt>
                <c:pt idx="4630">
                  <c:v>289</c:v>
                </c:pt>
                <c:pt idx="4631">
                  <c:v>289.39999999999998</c:v>
                </c:pt>
                <c:pt idx="4632">
                  <c:v>296.39999999999998</c:v>
                </c:pt>
                <c:pt idx="4633">
                  <c:v>284.39999999999998</c:v>
                </c:pt>
                <c:pt idx="4634">
                  <c:v>271.3</c:v>
                </c:pt>
                <c:pt idx="4635">
                  <c:v>278</c:v>
                </c:pt>
                <c:pt idx="4636">
                  <c:v>286.39999999999998</c:v>
                </c:pt>
                <c:pt idx="4637">
                  <c:v>284</c:v>
                </c:pt>
                <c:pt idx="4638">
                  <c:v>285.8</c:v>
                </c:pt>
                <c:pt idx="4639">
                  <c:v>285.10000000000002</c:v>
                </c:pt>
                <c:pt idx="4640">
                  <c:v>276.7</c:v>
                </c:pt>
                <c:pt idx="4641">
                  <c:v>271.3</c:v>
                </c:pt>
                <c:pt idx="4642">
                  <c:v>280.2</c:v>
                </c:pt>
                <c:pt idx="4643">
                  <c:v>297.8</c:v>
                </c:pt>
                <c:pt idx="4644">
                  <c:v>285.3</c:v>
                </c:pt>
                <c:pt idx="4645">
                  <c:v>273</c:v>
                </c:pt>
                <c:pt idx="4646">
                  <c:v>261.3</c:v>
                </c:pt>
                <c:pt idx="4647">
                  <c:v>258.8</c:v>
                </c:pt>
                <c:pt idx="4648">
                  <c:v>267.8</c:v>
                </c:pt>
                <c:pt idx="4649">
                  <c:v>260</c:v>
                </c:pt>
                <c:pt idx="4650">
                  <c:v>259.8</c:v>
                </c:pt>
                <c:pt idx="4651">
                  <c:v>257.8</c:v>
                </c:pt>
                <c:pt idx="4652">
                  <c:v>255.7</c:v>
                </c:pt>
                <c:pt idx="4653">
                  <c:v>253.6</c:v>
                </c:pt>
                <c:pt idx="4654">
                  <c:v>263.7</c:v>
                </c:pt>
                <c:pt idx="4655">
                  <c:v>273.8</c:v>
                </c:pt>
                <c:pt idx="4656">
                  <c:v>263.39999999999998</c:v>
                </c:pt>
                <c:pt idx="4657">
                  <c:v>254.7</c:v>
                </c:pt>
                <c:pt idx="4658">
                  <c:v>255.9</c:v>
                </c:pt>
                <c:pt idx="4659">
                  <c:v>254</c:v>
                </c:pt>
                <c:pt idx="4660">
                  <c:v>249.5</c:v>
                </c:pt>
                <c:pt idx="4661">
                  <c:v>252.3</c:v>
                </c:pt>
                <c:pt idx="4662">
                  <c:v>252</c:v>
                </c:pt>
                <c:pt idx="4663">
                  <c:v>252</c:v>
                </c:pt>
                <c:pt idx="4664">
                  <c:v>254.9</c:v>
                </c:pt>
                <c:pt idx="4665">
                  <c:v>263.2</c:v>
                </c:pt>
                <c:pt idx="4666">
                  <c:v>274.39999999999998</c:v>
                </c:pt>
                <c:pt idx="4667">
                  <c:v>262.7</c:v>
                </c:pt>
                <c:pt idx="4668">
                  <c:v>253.1</c:v>
                </c:pt>
                <c:pt idx="4669">
                  <c:v>244.2</c:v>
                </c:pt>
                <c:pt idx="4670">
                  <c:v>256.8</c:v>
                </c:pt>
                <c:pt idx="4671">
                  <c:v>266.5</c:v>
                </c:pt>
                <c:pt idx="4672">
                  <c:v>258.3</c:v>
                </c:pt>
                <c:pt idx="4673">
                  <c:v>261.39999999999998</c:v>
                </c:pt>
                <c:pt idx="4674">
                  <c:v>255.6</c:v>
                </c:pt>
                <c:pt idx="4675">
                  <c:v>245.7</c:v>
                </c:pt>
                <c:pt idx="4676">
                  <c:v>248</c:v>
                </c:pt>
                <c:pt idx="4677">
                  <c:v>249.1</c:v>
                </c:pt>
                <c:pt idx="4678">
                  <c:v>248</c:v>
                </c:pt>
                <c:pt idx="4679">
                  <c:v>249.1</c:v>
                </c:pt>
                <c:pt idx="4680">
                  <c:v>254.5</c:v>
                </c:pt>
                <c:pt idx="4681">
                  <c:v>248.7</c:v>
                </c:pt>
                <c:pt idx="4682">
                  <c:v>243.4</c:v>
                </c:pt>
                <c:pt idx="4683">
                  <c:v>252</c:v>
                </c:pt>
                <c:pt idx="4684">
                  <c:v>271.89999999999998</c:v>
                </c:pt>
                <c:pt idx="4685">
                  <c:v>279</c:v>
                </c:pt>
                <c:pt idx="4686">
                  <c:v>270.10000000000002</c:v>
                </c:pt>
                <c:pt idx="4687">
                  <c:v>261.5</c:v>
                </c:pt>
                <c:pt idx="4688">
                  <c:v>258.39999999999998</c:v>
                </c:pt>
                <c:pt idx="4689">
                  <c:v>258.2</c:v>
                </c:pt>
                <c:pt idx="4690">
                  <c:v>250</c:v>
                </c:pt>
                <c:pt idx="4691">
                  <c:v>247.3</c:v>
                </c:pt>
                <c:pt idx="4692">
                  <c:v>241.7</c:v>
                </c:pt>
                <c:pt idx="4693">
                  <c:v>239.8</c:v>
                </c:pt>
                <c:pt idx="4694">
                  <c:v>243.2</c:v>
                </c:pt>
                <c:pt idx="4695">
                  <c:v>239.9</c:v>
                </c:pt>
                <c:pt idx="4696">
                  <c:v>248.4</c:v>
                </c:pt>
                <c:pt idx="4697">
                  <c:v>253.4</c:v>
                </c:pt>
                <c:pt idx="4698">
                  <c:v>260.8</c:v>
                </c:pt>
                <c:pt idx="4699">
                  <c:v>262.10000000000002</c:v>
                </c:pt>
                <c:pt idx="4700">
                  <c:v>258.8</c:v>
                </c:pt>
                <c:pt idx="4701">
                  <c:v>261.7</c:v>
                </c:pt>
                <c:pt idx="4702">
                  <c:v>252.2</c:v>
                </c:pt>
                <c:pt idx="4703">
                  <c:v>249.8</c:v>
                </c:pt>
                <c:pt idx="4704">
                  <c:v>254.2</c:v>
                </c:pt>
                <c:pt idx="4705">
                  <c:v>267.5</c:v>
                </c:pt>
                <c:pt idx="4706">
                  <c:v>270.8</c:v>
                </c:pt>
                <c:pt idx="4707">
                  <c:v>272.3</c:v>
                </c:pt>
                <c:pt idx="4708">
                  <c:v>282.89999999999998</c:v>
                </c:pt>
                <c:pt idx="4709">
                  <c:v>299.39999999999998</c:v>
                </c:pt>
                <c:pt idx="4710">
                  <c:v>291.39999999999998</c:v>
                </c:pt>
                <c:pt idx="4711">
                  <c:v>255.6</c:v>
                </c:pt>
                <c:pt idx="4712">
                  <c:v>251.2</c:v>
                </c:pt>
                <c:pt idx="4713">
                  <c:v>253.3</c:v>
                </c:pt>
                <c:pt idx="4714">
                  <c:v>256.5</c:v>
                </c:pt>
                <c:pt idx="4715">
                  <c:v>260.89999999999998</c:v>
                </c:pt>
                <c:pt idx="4716">
                  <c:v>271</c:v>
                </c:pt>
                <c:pt idx="4717">
                  <c:v>271.8</c:v>
                </c:pt>
                <c:pt idx="4718">
                  <c:v>268.7</c:v>
                </c:pt>
                <c:pt idx="4719">
                  <c:v>284.7</c:v>
                </c:pt>
                <c:pt idx="4720">
                  <c:v>281.2</c:v>
                </c:pt>
                <c:pt idx="4721">
                  <c:v>272.89999999999998</c:v>
                </c:pt>
                <c:pt idx="4722">
                  <c:v>268.2</c:v>
                </c:pt>
                <c:pt idx="4723">
                  <c:v>270.10000000000002</c:v>
                </c:pt>
                <c:pt idx="4724">
                  <c:v>274.60000000000002</c:v>
                </c:pt>
                <c:pt idx="4725">
                  <c:v>268.8</c:v>
                </c:pt>
                <c:pt idx="4726">
                  <c:v>262.89999999999998</c:v>
                </c:pt>
                <c:pt idx="4727">
                  <c:v>272.39999999999998</c:v>
                </c:pt>
                <c:pt idx="4728">
                  <c:v>290.3</c:v>
                </c:pt>
                <c:pt idx="4729">
                  <c:v>290.3</c:v>
                </c:pt>
                <c:pt idx="4730">
                  <c:v>279.7</c:v>
                </c:pt>
                <c:pt idx="4731">
                  <c:v>270.10000000000002</c:v>
                </c:pt>
                <c:pt idx="4732">
                  <c:v>259.60000000000002</c:v>
                </c:pt>
                <c:pt idx="4733">
                  <c:v>251.9</c:v>
                </c:pt>
                <c:pt idx="4734">
                  <c:v>264.89999999999998</c:v>
                </c:pt>
                <c:pt idx="4735">
                  <c:v>276.89999999999998</c:v>
                </c:pt>
                <c:pt idx="4736">
                  <c:v>269.10000000000002</c:v>
                </c:pt>
                <c:pt idx="4737">
                  <c:v>279.39999999999998</c:v>
                </c:pt>
                <c:pt idx="4738">
                  <c:v>277.2</c:v>
                </c:pt>
                <c:pt idx="4739">
                  <c:v>262.3</c:v>
                </c:pt>
                <c:pt idx="4740">
                  <c:v>260.89999999999998</c:v>
                </c:pt>
                <c:pt idx="4741">
                  <c:v>277.60000000000002</c:v>
                </c:pt>
                <c:pt idx="4742">
                  <c:v>287.10000000000002</c:v>
                </c:pt>
                <c:pt idx="4743">
                  <c:v>270.39999999999998</c:v>
                </c:pt>
                <c:pt idx="4744">
                  <c:v>256</c:v>
                </c:pt>
                <c:pt idx="4745">
                  <c:v>255.6</c:v>
                </c:pt>
                <c:pt idx="4746">
                  <c:v>254.8</c:v>
                </c:pt>
                <c:pt idx="4747">
                  <c:v>260.60000000000002</c:v>
                </c:pt>
                <c:pt idx="4748">
                  <c:v>256.89999999999998</c:v>
                </c:pt>
                <c:pt idx="4749">
                  <c:v>260.8</c:v>
                </c:pt>
                <c:pt idx="4750">
                  <c:v>278.89999999999998</c:v>
                </c:pt>
                <c:pt idx="4751">
                  <c:v>275.7</c:v>
                </c:pt>
                <c:pt idx="4752">
                  <c:v>255.7</c:v>
                </c:pt>
                <c:pt idx="4753">
                  <c:v>254.5</c:v>
                </c:pt>
                <c:pt idx="4754">
                  <c:v>259.89999999999998</c:v>
                </c:pt>
                <c:pt idx="4755">
                  <c:v>256.60000000000002</c:v>
                </c:pt>
                <c:pt idx="4756">
                  <c:v>258.60000000000002</c:v>
                </c:pt>
                <c:pt idx="4757">
                  <c:v>275.8</c:v>
                </c:pt>
                <c:pt idx="4758">
                  <c:v>287.39999999999998</c:v>
                </c:pt>
                <c:pt idx="4759">
                  <c:v>281</c:v>
                </c:pt>
                <c:pt idx="4760">
                  <c:v>283.8</c:v>
                </c:pt>
                <c:pt idx="4761">
                  <c:v>280.10000000000002</c:v>
                </c:pt>
                <c:pt idx="4762">
                  <c:v>274</c:v>
                </c:pt>
                <c:pt idx="4763">
                  <c:v>269.89999999999998</c:v>
                </c:pt>
                <c:pt idx="4764">
                  <c:v>263.7</c:v>
                </c:pt>
                <c:pt idx="4765">
                  <c:v>266.8</c:v>
                </c:pt>
                <c:pt idx="4766">
                  <c:v>258.10000000000002</c:v>
                </c:pt>
                <c:pt idx="4767">
                  <c:v>257.2</c:v>
                </c:pt>
                <c:pt idx="4768">
                  <c:v>256.7</c:v>
                </c:pt>
                <c:pt idx="4769">
                  <c:v>252.9</c:v>
                </c:pt>
                <c:pt idx="4770">
                  <c:v>260.8</c:v>
                </c:pt>
                <c:pt idx="4771">
                  <c:v>257.3</c:v>
                </c:pt>
                <c:pt idx="4772">
                  <c:v>251.3</c:v>
                </c:pt>
                <c:pt idx="4773">
                  <c:v>252.2</c:v>
                </c:pt>
                <c:pt idx="4774">
                  <c:v>250.9</c:v>
                </c:pt>
                <c:pt idx="4775">
                  <c:v>264.3</c:v>
                </c:pt>
                <c:pt idx="4776">
                  <c:v>285.7</c:v>
                </c:pt>
                <c:pt idx="4777">
                  <c:v>283.39999999999998</c:v>
                </c:pt>
                <c:pt idx="4778">
                  <c:v>263.2</c:v>
                </c:pt>
                <c:pt idx="4779">
                  <c:v>259.3</c:v>
                </c:pt>
                <c:pt idx="4780">
                  <c:v>257.39999999999998</c:v>
                </c:pt>
                <c:pt idx="4781">
                  <c:v>257.2</c:v>
                </c:pt>
                <c:pt idx="4782">
                  <c:v>266.7</c:v>
                </c:pt>
                <c:pt idx="4783">
                  <c:v>287.39999999999998</c:v>
                </c:pt>
                <c:pt idx="4784">
                  <c:v>271.8</c:v>
                </c:pt>
                <c:pt idx="4785">
                  <c:v>254.4</c:v>
                </c:pt>
                <c:pt idx="4786">
                  <c:v>252.3</c:v>
                </c:pt>
                <c:pt idx="4787">
                  <c:v>248.1</c:v>
                </c:pt>
                <c:pt idx="4788">
                  <c:v>247.4</c:v>
                </c:pt>
                <c:pt idx="4789">
                  <c:v>254</c:v>
                </c:pt>
                <c:pt idx="4790">
                  <c:v>263.5</c:v>
                </c:pt>
                <c:pt idx="4791">
                  <c:v>263.5</c:v>
                </c:pt>
                <c:pt idx="4792">
                  <c:v>267.10000000000002</c:v>
                </c:pt>
                <c:pt idx="4793">
                  <c:v>269.7</c:v>
                </c:pt>
                <c:pt idx="4794">
                  <c:v>252.5</c:v>
                </c:pt>
                <c:pt idx="4795">
                  <c:v>249.5</c:v>
                </c:pt>
                <c:pt idx="4796">
                  <c:v>251.5</c:v>
                </c:pt>
                <c:pt idx="4797">
                  <c:v>253.1</c:v>
                </c:pt>
                <c:pt idx="4798">
                  <c:v>256.8</c:v>
                </c:pt>
                <c:pt idx="4799">
                  <c:v>254.3</c:v>
                </c:pt>
                <c:pt idx="4800">
                  <c:v>253.4</c:v>
                </c:pt>
                <c:pt idx="4801">
                  <c:v>262.89999999999998</c:v>
                </c:pt>
                <c:pt idx="4802">
                  <c:v>267.10000000000002</c:v>
                </c:pt>
                <c:pt idx="4803">
                  <c:v>255.8</c:v>
                </c:pt>
                <c:pt idx="4804">
                  <c:v>263.89999999999998</c:v>
                </c:pt>
                <c:pt idx="4805">
                  <c:v>259.10000000000002</c:v>
                </c:pt>
                <c:pt idx="4806">
                  <c:v>251.1</c:v>
                </c:pt>
                <c:pt idx="4807">
                  <c:v>258.2</c:v>
                </c:pt>
                <c:pt idx="4808">
                  <c:v>282.5</c:v>
                </c:pt>
                <c:pt idx="4809">
                  <c:v>280.5</c:v>
                </c:pt>
                <c:pt idx="4810">
                  <c:v>259.8</c:v>
                </c:pt>
                <c:pt idx="4811">
                  <c:v>262.89999999999998</c:v>
                </c:pt>
                <c:pt idx="4812">
                  <c:v>264.60000000000002</c:v>
                </c:pt>
                <c:pt idx="4813">
                  <c:v>260.3</c:v>
                </c:pt>
                <c:pt idx="4814">
                  <c:v>260.7</c:v>
                </c:pt>
                <c:pt idx="4815">
                  <c:v>267.8</c:v>
                </c:pt>
                <c:pt idx="4816">
                  <c:v>271.10000000000002</c:v>
                </c:pt>
                <c:pt idx="4817">
                  <c:v>258.7</c:v>
                </c:pt>
                <c:pt idx="4818">
                  <c:v>253.8</c:v>
                </c:pt>
                <c:pt idx="4819">
                  <c:v>260.7</c:v>
                </c:pt>
                <c:pt idx="4820">
                  <c:v>266.7</c:v>
                </c:pt>
                <c:pt idx="4821">
                  <c:v>261.8</c:v>
                </c:pt>
                <c:pt idx="4822">
                  <c:v>254.2</c:v>
                </c:pt>
                <c:pt idx="4823">
                  <c:v>251.4</c:v>
                </c:pt>
                <c:pt idx="4824">
                  <c:v>255.7</c:v>
                </c:pt>
                <c:pt idx="4825">
                  <c:v>256.8</c:v>
                </c:pt>
                <c:pt idx="4826">
                  <c:v>254.1</c:v>
                </c:pt>
                <c:pt idx="4827">
                  <c:v>256.60000000000002</c:v>
                </c:pt>
                <c:pt idx="4828">
                  <c:v>254.9</c:v>
                </c:pt>
                <c:pt idx="4829">
                  <c:v>272.10000000000002</c:v>
                </c:pt>
                <c:pt idx="4830">
                  <c:v>278.7</c:v>
                </c:pt>
                <c:pt idx="4831">
                  <c:v>279.5</c:v>
                </c:pt>
                <c:pt idx="4832">
                  <c:v>283.10000000000002</c:v>
                </c:pt>
                <c:pt idx="4833">
                  <c:v>286.89999999999998</c:v>
                </c:pt>
                <c:pt idx="4834">
                  <c:v>298.8</c:v>
                </c:pt>
                <c:pt idx="4835">
                  <c:v>306.3</c:v>
                </c:pt>
                <c:pt idx="4836">
                  <c:v>306.10000000000002</c:v>
                </c:pt>
                <c:pt idx="4837">
                  <c:v>301.2</c:v>
                </c:pt>
                <c:pt idx="4838">
                  <c:v>289.10000000000002</c:v>
                </c:pt>
                <c:pt idx="4839">
                  <c:v>277.60000000000002</c:v>
                </c:pt>
                <c:pt idx="4840">
                  <c:v>266.3</c:v>
                </c:pt>
                <c:pt idx="4841">
                  <c:v>263.89999999999998</c:v>
                </c:pt>
                <c:pt idx="4842">
                  <c:v>268.89999999999998</c:v>
                </c:pt>
                <c:pt idx="4843">
                  <c:v>263.89999999999998</c:v>
                </c:pt>
                <c:pt idx="4844">
                  <c:v>249.2</c:v>
                </c:pt>
                <c:pt idx="4845">
                  <c:v>243.3</c:v>
                </c:pt>
                <c:pt idx="4846">
                  <c:v>243.5</c:v>
                </c:pt>
                <c:pt idx="4847">
                  <c:v>247.4</c:v>
                </c:pt>
                <c:pt idx="4848">
                  <c:v>250.5</c:v>
                </c:pt>
                <c:pt idx="4849">
                  <c:v>259.5</c:v>
                </c:pt>
                <c:pt idx="4850">
                  <c:v>274</c:v>
                </c:pt>
                <c:pt idx="4851">
                  <c:v>273.10000000000002</c:v>
                </c:pt>
                <c:pt idx="4852">
                  <c:v>273.5</c:v>
                </c:pt>
                <c:pt idx="4853">
                  <c:v>262.5</c:v>
                </c:pt>
                <c:pt idx="4854">
                  <c:v>253.5</c:v>
                </c:pt>
                <c:pt idx="4855">
                  <c:v>252.6</c:v>
                </c:pt>
                <c:pt idx="4856">
                  <c:v>270.39999999999998</c:v>
                </c:pt>
                <c:pt idx="4857">
                  <c:v>285.60000000000002</c:v>
                </c:pt>
                <c:pt idx="4858">
                  <c:v>275.89999999999998</c:v>
                </c:pt>
                <c:pt idx="4859">
                  <c:v>258.7</c:v>
                </c:pt>
                <c:pt idx="4860">
                  <c:v>255.9</c:v>
                </c:pt>
                <c:pt idx="4861">
                  <c:v>260.89999999999998</c:v>
                </c:pt>
                <c:pt idx="4862">
                  <c:v>267.10000000000002</c:v>
                </c:pt>
                <c:pt idx="4863">
                  <c:v>252.3</c:v>
                </c:pt>
                <c:pt idx="4864">
                  <c:v>247.9</c:v>
                </c:pt>
                <c:pt idx="4865">
                  <c:v>253.7</c:v>
                </c:pt>
                <c:pt idx="4866">
                  <c:v>255.5</c:v>
                </c:pt>
                <c:pt idx="4867">
                  <c:v>255.6</c:v>
                </c:pt>
                <c:pt idx="4868">
                  <c:v>264.60000000000002</c:v>
                </c:pt>
                <c:pt idx="4869">
                  <c:v>266.3</c:v>
                </c:pt>
                <c:pt idx="4870">
                  <c:v>268.89999999999998</c:v>
                </c:pt>
                <c:pt idx="4871">
                  <c:v>273.8</c:v>
                </c:pt>
                <c:pt idx="4872">
                  <c:v>269.7</c:v>
                </c:pt>
                <c:pt idx="4873">
                  <c:v>269.60000000000002</c:v>
                </c:pt>
                <c:pt idx="4874">
                  <c:v>265.7</c:v>
                </c:pt>
                <c:pt idx="4875">
                  <c:v>269.7</c:v>
                </c:pt>
                <c:pt idx="4876">
                  <c:v>255.4</c:v>
                </c:pt>
                <c:pt idx="4877">
                  <c:v>258.89999999999998</c:v>
                </c:pt>
                <c:pt idx="4878">
                  <c:v>267.8</c:v>
                </c:pt>
                <c:pt idx="4879">
                  <c:v>261.3</c:v>
                </c:pt>
                <c:pt idx="4880">
                  <c:v>256.8</c:v>
                </c:pt>
                <c:pt idx="4881">
                  <c:v>258.3</c:v>
                </c:pt>
                <c:pt idx="4882">
                  <c:v>263.39999999999998</c:v>
                </c:pt>
                <c:pt idx="4883">
                  <c:v>264.7</c:v>
                </c:pt>
                <c:pt idx="4884">
                  <c:v>277</c:v>
                </c:pt>
                <c:pt idx="4885">
                  <c:v>282.7</c:v>
                </c:pt>
                <c:pt idx="4886">
                  <c:v>268.39999999999998</c:v>
                </c:pt>
                <c:pt idx="4887">
                  <c:v>258.89999999999998</c:v>
                </c:pt>
                <c:pt idx="4888">
                  <c:v>257.10000000000002</c:v>
                </c:pt>
                <c:pt idx="4889">
                  <c:v>264.3</c:v>
                </c:pt>
                <c:pt idx="4890">
                  <c:v>272.2</c:v>
                </c:pt>
                <c:pt idx="4891">
                  <c:v>275.3</c:v>
                </c:pt>
                <c:pt idx="4892">
                  <c:v>276</c:v>
                </c:pt>
                <c:pt idx="4893">
                  <c:v>274.8</c:v>
                </c:pt>
                <c:pt idx="4894">
                  <c:v>265.10000000000002</c:v>
                </c:pt>
                <c:pt idx="4895">
                  <c:v>260.60000000000002</c:v>
                </c:pt>
                <c:pt idx="4896">
                  <c:v>262.3</c:v>
                </c:pt>
                <c:pt idx="4897">
                  <c:v>252.9</c:v>
                </c:pt>
                <c:pt idx="4898">
                  <c:v>266.39999999999998</c:v>
                </c:pt>
                <c:pt idx="4899">
                  <c:v>282</c:v>
                </c:pt>
                <c:pt idx="4900">
                  <c:v>287.5</c:v>
                </c:pt>
                <c:pt idx="4901">
                  <c:v>270.5</c:v>
                </c:pt>
                <c:pt idx="4902">
                  <c:v>261.8</c:v>
                </c:pt>
                <c:pt idx="4903">
                  <c:v>276.2</c:v>
                </c:pt>
                <c:pt idx="4904">
                  <c:v>280.3</c:v>
                </c:pt>
                <c:pt idx="4905">
                  <c:v>278.8</c:v>
                </c:pt>
                <c:pt idx="4906">
                  <c:v>277.39999999999998</c:v>
                </c:pt>
                <c:pt idx="4907">
                  <c:v>268.89999999999998</c:v>
                </c:pt>
                <c:pt idx="4908">
                  <c:v>256.89999999999998</c:v>
                </c:pt>
                <c:pt idx="4909">
                  <c:v>249.3</c:v>
                </c:pt>
                <c:pt idx="4910">
                  <c:v>255.8</c:v>
                </c:pt>
                <c:pt idx="4911">
                  <c:v>265.3</c:v>
                </c:pt>
                <c:pt idx="4912">
                  <c:v>264.2</c:v>
                </c:pt>
                <c:pt idx="4913">
                  <c:v>253</c:v>
                </c:pt>
                <c:pt idx="4914">
                  <c:v>252.9</c:v>
                </c:pt>
                <c:pt idx="4915">
                  <c:v>251.6</c:v>
                </c:pt>
                <c:pt idx="4916">
                  <c:v>246.8</c:v>
                </c:pt>
                <c:pt idx="4917">
                  <c:v>245.7</c:v>
                </c:pt>
                <c:pt idx="4918">
                  <c:v>257.5</c:v>
                </c:pt>
                <c:pt idx="4919">
                  <c:v>265.10000000000002</c:v>
                </c:pt>
                <c:pt idx="4920">
                  <c:v>257.3</c:v>
                </c:pt>
                <c:pt idx="4921">
                  <c:v>256.60000000000002</c:v>
                </c:pt>
                <c:pt idx="4922">
                  <c:v>261.3</c:v>
                </c:pt>
                <c:pt idx="4923">
                  <c:v>268</c:v>
                </c:pt>
                <c:pt idx="4924">
                  <c:v>273.2</c:v>
                </c:pt>
                <c:pt idx="4925">
                  <c:v>267.3</c:v>
                </c:pt>
                <c:pt idx="4926">
                  <c:v>268.10000000000002</c:v>
                </c:pt>
                <c:pt idx="4927">
                  <c:v>267.60000000000002</c:v>
                </c:pt>
                <c:pt idx="4928">
                  <c:v>271.89999999999998</c:v>
                </c:pt>
                <c:pt idx="4929">
                  <c:v>277.8</c:v>
                </c:pt>
                <c:pt idx="4930">
                  <c:v>275.10000000000002</c:v>
                </c:pt>
                <c:pt idx="4931">
                  <c:v>264.7</c:v>
                </c:pt>
                <c:pt idx="4932">
                  <c:v>255.6</c:v>
                </c:pt>
                <c:pt idx="4933">
                  <c:v>257.7</c:v>
                </c:pt>
                <c:pt idx="4934">
                  <c:v>261.5</c:v>
                </c:pt>
                <c:pt idx="4935">
                  <c:v>259.60000000000002</c:v>
                </c:pt>
                <c:pt idx="4936">
                  <c:v>263.3</c:v>
                </c:pt>
                <c:pt idx="4937">
                  <c:v>272.89999999999998</c:v>
                </c:pt>
                <c:pt idx="4938">
                  <c:v>265.3</c:v>
                </c:pt>
                <c:pt idx="4939">
                  <c:v>263.60000000000002</c:v>
                </c:pt>
                <c:pt idx="4940">
                  <c:v>264.60000000000002</c:v>
                </c:pt>
                <c:pt idx="4941">
                  <c:v>263.39999999999998</c:v>
                </c:pt>
                <c:pt idx="4942">
                  <c:v>267.2</c:v>
                </c:pt>
                <c:pt idx="4943">
                  <c:v>273.5</c:v>
                </c:pt>
                <c:pt idx="4944">
                  <c:v>295</c:v>
                </c:pt>
                <c:pt idx="4945">
                  <c:v>295.8</c:v>
                </c:pt>
                <c:pt idx="4946">
                  <c:v>284.8</c:v>
                </c:pt>
                <c:pt idx="4947">
                  <c:v>286.8</c:v>
                </c:pt>
                <c:pt idx="4948">
                  <c:v>300.7</c:v>
                </c:pt>
                <c:pt idx="4949">
                  <c:v>308.7</c:v>
                </c:pt>
                <c:pt idx="4950">
                  <c:v>291.5</c:v>
                </c:pt>
                <c:pt idx="4951">
                  <c:v>284.7</c:v>
                </c:pt>
                <c:pt idx="4952">
                  <c:v>282.8</c:v>
                </c:pt>
                <c:pt idx="4953">
                  <c:v>278.5</c:v>
                </c:pt>
                <c:pt idx="4954">
                  <c:v>269.10000000000002</c:v>
                </c:pt>
                <c:pt idx="4955">
                  <c:v>259.3</c:v>
                </c:pt>
                <c:pt idx="4956">
                  <c:v>253.6</c:v>
                </c:pt>
                <c:pt idx="4957">
                  <c:v>255.5</c:v>
                </c:pt>
                <c:pt idx="4958">
                  <c:v>253.6</c:v>
                </c:pt>
                <c:pt idx="4959">
                  <c:v>251.9</c:v>
                </c:pt>
                <c:pt idx="4960">
                  <c:v>256.39999999999998</c:v>
                </c:pt>
                <c:pt idx="4961">
                  <c:v>257.3</c:v>
                </c:pt>
                <c:pt idx="4962">
                  <c:v>268.3</c:v>
                </c:pt>
                <c:pt idx="4963">
                  <c:v>268.3</c:v>
                </c:pt>
                <c:pt idx="4964">
                  <c:v>259.3</c:v>
                </c:pt>
                <c:pt idx="4965">
                  <c:v>258</c:v>
                </c:pt>
                <c:pt idx="4966">
                  <c:v>269.5</c:v>
                </c:pt>
                <c:pt idx="4967">
                  <c:v>279.89999999999998</c:v>
                </c:pt>
                <c:pt idx="4968">
                  <c:v>264.3</c:v>
                </c:pt>
                <c:pt idx="4969">
                  <c:v>260</c:v>
                </c:pt>
                <c:pt idx="4970">
                  <c:v>264.3</c:v>
                </c:pt>
                <c:pt idx="4971">
                  <c:v>265</c:v>
                </c:pt>
                <c:pt idx="4972">
                  <c:v>268</c:v>
                </c:pt>
                <c:pt idx="4973">
                  <c:v>267.7</c:v>
                </c:pt>
                <c:pt idx="4974">
                  <c:v>268.89999999999998</c:v>
                </c:pt>
                <c:pt idx="4975">
                  <c:v>274.39999999999998</c:v>
                </c:pt>
                <c:pt idx="4976">
                  <c:v>287.2</c:v>
                </c:pt>
                <c:pt idx="4977">
                  <c:v>287.10000000000002</c:v>
                </c:pt>
                <c:pt idx="4978">
                  <c:v>273.60000000000002</c:v>
                </c:pt>
                <c:pt idx="4979">
                  <c:v>267.8</c:v>
                </c:pt>
                <c:pt idx="4980">
                  <c:v>267.39999999999998</c:v>
                </c:pt>
                <c:pt idx="4981">
                  <c:v>264.2</c:v>
                </c:pt>
                <c:pt idx="4982">
                  <c:v>260.89999999999998</c:v>
                </c:pt>
                <c:pt idx="4983">
                  <c:v>261.8</c:v>
                </c:pt>
                <c:pt idx="4984">
                  <c:v>260.60000000000002</c:v>
                </c:pt>
                <c:pt idx="4985">
                  <c:v>265.5</c:v>
                </c:pt>
                <c:pt idx="4986">
                  <c:v>260.7</c:v>
                </c:pt>
                <c:pt idx="4987">
                  <c:v>259.2</c:v>
                </c:pt>
                <c:pt idx="4988">
                  <c:v>263.8</c:v>
                </c:pt>
                <c:pt idx="4989">
                  <c:v>268.60000000000002</c:v>
                </c:pt>
                <c:pt idx="4990">
                  <c:v>272.60000000000002</c:v>
                </c:pt>
                <c:pt idx="4991">
                  <c:v>270.39999999999998</c:v>
                </c:pt>
                <c:pt idx="4992">
                  <c:v>271.2</c:v>
                </c:pt>
                <c:pt idx="4993">
                  <c:v>264.2</c:v>
                </c:pt>
                <c:pt idx="4994">
                  <c:v>260.3</c:v>
                </c:pt>
                <c:pt idx="4995">
                  <c:v>273.5</c:v>
                </c:pt>
                <c:pt idx="4996">
                  <c:v>278</c:v>
                </c:pt>
                <c:pt idx="4997">
                  <c:v>275.8</c:v>
                </c:pt>
                <c:pt idx="4998">
                  <c:v>270.39999999999998</c:v>
                </c:pt>
                <c:pt idx="4999">
                  <c:v>271.10000000000002</c:v>
                </c:pt>
                <c:pt idx="5000">
                  <c:v>272.2</c:v>
                </c:pt>
                <c:pt idx="5001">
                  <c:v>271.8</c:v>
                </c:pt>
                <c:pt idx="5002">
                  <c:v>277.89999999999998</c:v>
                </c:pt>
                <c:pt idx="5003">
                  <c:v>284.89999999999998</c:v>
                </c:pt>
                <c:pt idx="5004">
                  <c:v>277.8</c:v>
                </c:pt>
                <c:pt idx="5005">
                  <c:v>265</c:v>
                </c:pt>
                <c:pt idx="5006">
                  <c:v>269.60000000000002</c:v>
                </c:pt>
                <c:pt idx="5007">
                  <c:v>262.2</c:v>
                </c:pt>
                <c:pt idx="5008">
                  <c:v>249.5</c:v>
                </c:pt>
                <c:pt idx="5009">
                  <c:v>245.4</c:v>
                </c:pt>
                <c:pt idx="5010">
                  <c:v>249.9</c:v>
                </c:pt>
                <c:pt idx="5011">
                  <c:v>250.2</c:v>
                </c:pt>
                <c:pt idx="5012">
                  <c:v>246</c:v>
                </c:pt>
                <c:pt idx="5013">
                  <c:v>248.6</c:v>
                </c:pt>
                <c:pt idx="5014">
                  <c:v>249.2</c:v>
                </c:pt>
                <c:pt idx="5015">
                  <c:v>257.10000000000002</c:v>
                </c:pt>
                <c:pt idx="5016">
                  <c:v>259.5</c:v>
                </c:pt>
                <c:pt idx="5017">
                  <c:v>253.8</c:v>
                </c:pt>
                <c:pt idx="5018">
                  <c:v>258</c:v>
                </c:pt>
                <c:pt idx="5019">
                  <c:v>256</c:v>
                </c:pt>
                <c:pt idx="5020">
                  <c:v>258.10000000000002</c:v>
                </c:pt>
                <c:pt idx="5021">
                  <c:v>268</c:v>
                </c:pt>
                <c:pt idx="5022">
                  <c:v>281.2</c:v>
                </c:pt>
                <c:pt idx="5023">
                  <c:v>272.8</c:v>
                </c:pt>
                <c:pt idx="5024">
                  <c:v>263.39999999999998</c:v>
                </c:pt>
                <c:pt idx="5025">
                  <c:v>264.5</c:v>
                </c:pt>
                <c:pt idx="5026">
                  <c:v>270</c:v>
                </c:pt>
                <c:pt idx="5027">
                  <c:v>269.3</c:v>
                </c:pt>
                <c:pt idx="5028">
                  <c:v>268.8</c:v>
                </c:pt>
                <c:pt idx="5029">
                  <c:v>268.5</c:v>
                </c:pt>
                <c:pt idx="5030">
                  <c:v>263.10000000000002</c:v>
                </c:pt>
                <c:pt idx="5031">
                  <c:v>273.39999999999998</c:v>
                </c:pt>
                <c:pt idx="5032">
                  <c:v>258.3</c:v>
                </c:pt>
                <c:pt idx="5033">
                  <c:v>245.7</c:v>
                </c:pt>
                <c:pt idx="5034">
                  <c:v>245.3</c:v>
                </c:pt>
                <c:pt idx="5035">
                  <c:v>236.5</c:v>
                </c:pt>
                <c:pt idx="5036">
                  <c:v>237.8</c:v>
                </c:pt>
                <c:pt idx="5037">
                  <c:v>245.7</c:v>
                </c:pt>
                <c:pt idx="5038">
                  <c:v>251.1</c:v>
                </c:pt>
                <c:pt idx="5039">
                  <c:v>249.7</c:v>
                </c:pt>
                <c:pt idx="5040">
                  <c:v>252.1</c:v>
                </c:pt>
                <c:pt idx="5041">
                  <c:v>259.60000000000002</c:v>
                </c:pt>
                <c:pt idx="5042">
                  <c:v>260.7</c:v>
                </c:pt>
                <c:pt idx="5043">
                  <c:v>266.7</c:v>
                </c:pt>
                <c:pt idx="5044">
                  <c:v>271</c:v>
                </c:pt>
                <c:pt idx="5045">
                  <c:v>261.89999999999998</c:v>
                </c:pt>
                <c:pt idx="5046">
                  <c:v>252.6</c:v>
                </c:pt>
                <c:pt idx="5047">
                  <c:v>249.6</c:v>
                </c:pt>
                <c:pt idx="5048">
                  <c:v>244.2</c:v>
                </c:pt>
                <c:pt idx="5049">
                  <c:v>239.9</c:v>
                </c:pt>
                <c:pt idx="5050">
                  <c:v>246.2</c:v>
                </c:pt>
                <c:pt idx="5051">
                  <c:v>255.4</c:v>
                </c:pt>
                <c:pt idx="5052">
                  <c:v>259.2</c:v>
                </c:pt>
                <c:pt idx="5053">
                  <c:v>259.89999999999998</c:v>
                </c:pt>
                <c:pt idx="5054">
                  <c:v>266.5</c:v>
                </c:pt>
                <c:pt idx="5055">
                  <c:v>254.3</c:v>
                </c:pt>
                <c:pt idx="5056">
                  <c:v>246.3</c:v>
                </c:pt>
                <c:pt idx="5057">
                  <c:v>241</c:v>
                </c:pt>
                <c:pt idx="5058">
                  <c:v>241.2</c:v>
                </c:pt>
                <c:pt idx="5059">
                  <c:v>256</c:v>
                </c:pt>
                <c:pt idx="5060">
                  <c:v>265.5</c:v>
                </c:pt>
                <c:pt idx="5061">
                  <c:v>263.39999999999998</c:v>
                </c:pt>
                <c:pt idx="5062">
                  <c:v>257.10000000000002</c:v>
                </c:pt>
                <c:pt idx="5063">
                  <c:v>253.6</c:v>
                </c:pt>
                <c:pt idx="5064">
                  <c:v>260.8</c:v>
                </c:pt>
                <c:pt idx="5065">
                  <c:v>251.8</c:v>
                </c:pt>
                <c:pt idx="5066">
                  <c:v>244.9</c:v>
                </c:pt>
                <c:pt idx="5067">
                  <c:v>243.8</c:v>
                </c:pt>
                <c:pt idx="5068">
                  <c:v>240.6</c:v>
                </c:pt>
                <c:pt idx="5069">
                  <c:v>239.5</c:v>
                </c:pt>
                <c:pt idx="5070">
                  <c:v>249</c:v>
                </c:pt>
                <c:pt idx="5071">
                  <c:v>263.8</c:v>
                </c:pt>
                <c:pt idx="5072">
                  <c:v>289</c:v>
                </c:pt>
                <c:pt idx="5073">
                  <c:v>304.3</c:v>
                </c:pt>
                <c:pt idx="5074">
                  <c:v>288.7</c:v>
                </c:pt>
                <c:pt idx="5075">
                  <c:v>268.89999999999998</c:v>
                </c:pt>
                <c:pt idx="5076">
                  <c:v>269.3</c:v>
                </c:pt>
                <c:pt idx="5077">
                  <c:v>271.10000000000002</c:v>
                </c:pt>
                <c:pt idx="5078">
                  <c:v>259.89999999999998</c:v>
                </c:pt>
                <c:pt idx="5079">
                  <c:v>264.2</c:v>
                </c:pt>
                <c:pt idx="5080">
                  <c:v>263.2</c:v>
                </c:pt>
                <c:pt idx="5081">
                  <c:v>255.3</c:v>
                </c:pt>
                <c:pt idx="5082">
                  <c:v>258.10000000000002</c:v>
                </c:pt>
                <c:pt idx="5083">
                  <c:v>258.10000000000002</c:v>
                </c:pt>
                <c:pt idx="5084">
                  <c:v>257.5</c:v>
                </c:pt>
                <c:pt idx="5085">
                  <c:v>263.3</c:v>
                </c:pt>
                <c:pt idx="5086">
                  <c:v>270.7</c:v>
                </c:pt>
                <c:pt idx="5087">
                  <c:v>273.2</c:v>
                </c:pt>
                <c:pt idx="5088">
                  <c:v>272.10000000000002</c:v>
                </c:pt>
                <c:pt idx="5089">
                  <c:v>278</c:v>
                </c:pt>
                <c:pt idx="5090">
                  <c:v>273.3</c:v>
                </c:pt>
                <c:pt idx="5091">
                  <c:v>264.39999999999998</c:v>
                </c:pt>
                <c:pt idx="5092">
                  <c:v>266.89999999999998</c:v>
                </c:pt>
                <c:pt idx="5093">
                  <c:v>274.39999999999998</c:v>
                </c:pt>
                <c:pt idx="5094">
                  <c:v>290</c:v>
                </c:pt>
                <c:pt idx="5095">
                  <c:v>300.5</c:v>
                </c:pt>
                <c:pt idx="5096">
                  <c:v>295.8</c:v>
                </c:pt>
                <c:pt idx="5097">
                  <c:v>290.2</c:v>
                </c:pt>
                <c:pt idx="5098">
                  <c:v>300.89999999999998</c:v>
                </c:pt>
                <c:pt idx="5099">
                  <c:v>286.7</c:v>
                </c:pt>
                <c:pt idx="5100">
                  <c:v>262.5</c:v>
                </c:pt>
                <c:pt idx="5101">
                  <c:v>254</c:v>
                </c:pt>
                <c:pt idx="5102">
                  <c:v>255.6</c:v>
                </c:pt>
                <c:pt idx="5103">
                  <c:v>252.5</c:v>
                </c:pt>
                <c:pt idx="5104">
                  <c:v>259.7</c:v>
                </c:pt>
                <c:pt idx="5105">
                  <c:v>267.8</c:v>
                </c:pt>
                <c:pt idx="5106">
                  <c:v>257.10000000000002</c:v>
                </c:pt>
                <c:pt idx="5107">
                  <c:v>247.3</c:v>
                </c:pt>
                <c:pt idx="5108">
                  <c:v>249.2</c:v>
                </c:pt>
                <c:pt idx="5109">
                  <c:v>245.9</c:v>
                </c:pt>
                <c:pt idx="5110">
                  <c:v>246.6</c:v>
                </c:pt>
                <c:pt idx="5111">
                  <c:v>246.6</c:v>
                </c:pt>
                <c:pt idx="5112">
                  <c:v>252.1</c:v>
                </c:pt>
                <c:pt idx="5113">
                  <c:v>259.3</c:v>
                </c:pt>
                <c:pt idx="5114">
                  <c:v>263.60000000000002</c:v>
                </c:pt>
                <c:pt idx="5115">
                  <c:v>252.7</c:v>
                </c:pt>
                <c:pt idx="5116">
                  <c:v>243.8</c:v>
                </c:pt>
                <c:pt idx="5117">
                  <c:v>245</c:v>
                </c:pt>
                <c:pt idx="5118">
                  <c:v>252.4</c:v>
                </c:pt>
                <c:pt idx="5119">
                  <c:v>257.7</c:v>
                </c:pt>
                <c:pt idx="5120">
                  <c:v>263.7</c:v>
                </c:pt>
                <c:pt idx="5121">
                  <c:v>264.10000000000002</c:v>
                </c:pt>
                <c:pt idx="5122">
                  <c:v>250.5</c:v>
                </c:pt>
                <c:pt idx="5123">
                  <c:v>253.8</c:v>
                </c:pt>
                <c:pt idx="5124">
                  <c:v>248.7</c:v>
                </c:pt>
                <c:pt idx="5125">
                  <c:v>246.8</c:v>
                </c:pt>
                <c:pt idx="5126">
                  <c:v>252.8</c:v>
                </c:pt>
                <c:pt idx="5127">
                  <c:v>262.5</c:v>
                </c:pt>
                <c:pt idx="5128">
                  <c:v>275.5</c:v>
                </c:pt>
                <c:pt idx="5129">
                  <c:v>277.89999999999998</c:v>
                </c:pt>
                <c:pt idx="5130">
                  <c:v>285.3</c:v>
                </c:pt>
                <c:pt idx="5131">
                  <c:v>282.89999999999998</c:v>
                </c:pt>
                <c:pt idx="5132">
                  <c:v>259.89999999999998</c:v>
                </c:pt>
                <c:pt idx="5133">
                  <c:v>249.4</c:v>
                </c:pt>
                <c:pt idx="5134">
                  <c:v>253.1</c:v>
                </c:pt>
                <c:pt idx="5135">
                  <c:v>262.5</c:v>
                </c:pt>
                <c:pt idx="5136">
                  <c:v>264.7</c:v>
                </c:pt>
                <c:pt idx="5137">
                  <c:v>258.60000000000002</c:v>
                </c:pt>
                <c:pt idx="5138">
                  <c:v>251.7</c:v>
                </c:pt>
                <c:pt idx="5139">
                  <c:v>257.2</c:v>
                </c:pt>
                <c:pt idx="5140">
                  <c:v>267.3</c:v>
                </c:pt>
                <c:pt idx="5141">
                  <c:v>272.5</c:v>
                </c:pt>
                <c:pt idx="5142">
                  <c:v>267.7</c:v>
                </c:pt>
                <c:pt idx="5143">
                  <c:v>261.5</c:v>
                </c:pt>
                <c:pt idx="5144">
                  <c:v>257.8</c:v>
                </c:pt>
                <c:pt idx="5145">
                  <c:v>258.7</c:v>
                </c:pt>
                <c:pt idx="5146">
                  <c:v>275</c:v>
                </c:pt>
                <c:pt idx="5147">
                  <c:v>263.5</c:v>
                </c:pt>
                <c:pt idx="5148">
                  <c:v>252.5</c:v>
                </c:pt>
                <c:pt idx="5149">
                  <c:v>252.6</c:v>
                </c:pt>
                <c:pt idx="5150">
                  <c:v>258.10000000000002</c:v>
                </c:pt>
                <c:pt idx="5151">
                  <c:v>268.7</c:v>
                </c:pt>
                <c:pt idx="5152">
                  <c:v>279</c:v>
                </c:pt>
                <c:pt idx="5153">
                  <c:v>290.7</c:v>
                </c:pt>
                <c:pt idx="5154">
                  <c:v>280.3</c:v>
                </c:pt>
                <c:pt idx="5155">
                  <c:v>263.3</c:v>
                </c:pt>
                <c:pt idx="5156">
                  <c:v>266.39999999999998</c:v>
                </c:pt>
                <c:pt idx="5157">
                  <c:v>264</c:v>
                </c:pt>
                <c:pt idx="5158">
                  <c:v>265.2</c:v>
                </c:pt>
                <c:pt idx="5159">
                  <c:v>264.5</c:v>
                </c:pt>
                <c:pt idx="5160">
                  <c:v>254.4</c:v>
                </c:pt>
                <c:pt idx="5161">
                  <c:v>250</c:v>
                </c:pt>
                <c:pt idx="5162">
                  <c:v>253.1</c:v>
                </c:pt>
                <c:pt idx="5163">
                  <c:v>256.39999999999998</c:v>
                </c:pt>
                <c:pt idx="5164">
                  <c:v>272.10000000000002</c:v>
                </c:pt>
                <c:pt idx="5165">
                  <c:v>284</c:v>
                </c:pt>
                <c:pt idx="5166">
                  <c:v>279.2</c:v>
                </c:pt>
                <c:pt idx="5167">
                  <c:v>280.39999999999998</c:v>
                </c:pt>
                <c:pt idx="5168">
                  <c:v>283.7</c:v>
                </c:pt>
                <c:pt idx="5169">
                  <c:v>280.2</c:v>
                </c:pt>
                <c:pt idx="5170">
                  <c:v>255.4</c:v>
                </c:pt>
                <c:pt idx="5171">
                  <c:v>259.60000000000002</c:v>
                </c:pt>
                <c:pt idx="5172">
                  <c:v>269.10000000000002</c:v>
                </c:pt>
                <c:pt idx="5173">
                  <c:v>263.8</c:v>
                </c:pt>
                <c:pt idx="5174">
                  <c:v>261.89999999999998</c:v>
                </c:pt>
                <c:pt idx="5175">
                  <c:v>264.60000000000002</c:v>
                </c:pt>
                <c:pt idx="5176">
                  <c:v>263.39999999999998</c:v>
                </c:pt>
                <c:pt idx="5177">
                  <c:v>260.39999999999998</c:v>
                </c:pt>
                <c:pt idx="5178">
                  <c:v>270.3</c:v>
                </c:pt>
                <c:pt idx="5179">
                  <c:v>271.2</c:v>
                </c:pt>
                <c:pt idx="5180">
                  <c:v>257.2</c:v>
                </c:pt>
                <c:pt idx="5181">
                  <c:v>263.8</c:v>
                </c:pt>
                <c:pt idx="5182">
                  <c:v>272.7</c:v>
                </c:pt>
                <c:pt idx="5183">
                  <c:v>281.3</c:v>
                </c:pt>
                <c:pt idx="5184">
                  <c:v>277.5</c:v>
                </c:pt>
                <c:pt idx="5185">
                  <c:v>266.5</c:v>
                </c:pt>
                <c:pt idx="5186">
                  <c:v>263.60000000000002</c:v>
                </c:pt>
                <c:pt idx="5187">
                  <c:v>267.89999999999998</c:v>
                </c:pt>
                <c:pt idx="5188">
                  <c:v>259.5</c:v>
                </c:pt>
                <c:pt idx="5189">
                  <c:v>247.8</c:v>
                </c:pt>
                <c:pt idx="5190">
                  <c:v>248.4</c:v>
                </c:pt>
                <c:pt idx="5191">
                  <c:v>253.2</c:v>
                </c:pt>
                <c:pt idx="5192">
                  <c:v>267.10000000000002</c:v>
                </c:pt>
                <c:pt idx="5193">
                  <c:v>266</c:v>
                </c:pt>
                <c:pt idx="5194">
                  <c:v>264.2</c:v>
                </c:pt>
                <c:pt idx="5195">
                  <c:v>264.89999999999998</c:v>
                </c:pt>
                <c:pt idx="5196">
                  <c:v>273.3</c:v>
                </c:pt>
                <c:pt idx="5197">
                  <c:v>279.7</c:v>
                </c:pt>
                <c:pt idx="5198">
                  <c:v>264.60000000000002</c:v>
                </c:pt>
                <c:pt idx="5199">
                  <c:v>254.1</c:v>
                </c:pt>
                <c:pt idx="5200">
                  <c:v>254.5</c:v>
                </c:pt>
                <c:pt idx="5201">
                  <c:v>264.3</c:v>
                </c:pt>
                <c:pt idx="5202">
                  <c:v>263.2</c:v>
                </c:pt>
                <c:pt idx="5203">
                  <c:v>265.60000000000002</c:v>
                </c:pt>
                <c:pt idx="5204">
                  <c:v>271.89999999999998</c:v>
                </c:pt>
                <c:pt idx="5205">
                  <c:v>268.8</c:v>
                </c:pt>
                <c:pt idx="5206">
                  <c:v>260.60000000000002</c:v>
                </c:pt>
                <c:pt idx="5207">
                  <c:v>263.2</c:v>
                </c:pt>
                <c:pt idx="5208">
                  <c:v>277.60000000000002</c:v>
                </c:pt>
                <c:pt idx="5209">
                  <c:v>277.7</c:v>
                </c:pt>
                <c:pt idx="5210">
                  <c:v>273.10000000000002</c:v>
                </c:pt>
                <c:pt idx="5211">
                  <c:v>265.60000000000002</c:v>
                </c:pt>
                <c:pt idx="5212">
                  <c:v>258.8</c:v>
                </c:pt>
                <c:pt idx="5213">
                  <c:v>260.10000000000002</c:v>
                </c:pt>
                <c:pt idx="5214">
                  <c:v>264.5</c:v>
                </c:pt>
                <c:pt idx="5215">
                  <c:v>267.39999999999998</c:v>
                </c:pt>
                <c:pt idx="5216">
                  <c:v>264.60000000000002</c:v>
                </c:pt>
                <c:pt idx="5217">
                  <c:v>276</c:v>
                </c:pt>
                <c:pt idx="5218">
                  <c:v>276.39999999999998</c:v>
                </c:pt>
                <c:pt idx="5219">
                  <c:v>262.7</c:v>
                </c:pt>
                <c:pt idx="5220">
                  <c:v>264.7</c:v>
                </c:pt>
                <c:pt idx="5221">
                  <c:v>265.7</c:v>
                </c:pt>
                <c:pt idx="5222">
                  <c:v>270.2</c:v>
                </c:pt>
                <c:pt idx="5223">
                  <c:v>268.8</c:v>
                </c:pt>
                <c:pt idx="5224">
                  <c:v>260.39999999999998</c:v>
                </c:pt>
                <c:pt idx="5225">
                  <c:v>261.8</c:v>
                </c:pt>
                <c:pt idx="5226">
                  <c:v>264.10000000000002</c:v>
                </c:pt>
                <c:pt idx="5227">
                  <c:v>258.5</c:v>
                </c:pt>
                <c:pt idx="5228">
                  <c:v>254</c:v>
                </c:pt>
                <c:pt idx="5229">
                  <c:v>251.2</c:v>
                </c:pt>
                <c:pt idx="5230">
                  <c:v>252.6</c:v>
                </c:pt>
                <c:pt idx="5231">
                  <c:v>259.10000000000002</c:v>
                </c:pt>
                <c:pt idx="5232">
                  <c:v>268.7</c:v>
                </c:pt>
                <c:pt idx="5233">
                  <c:v>286.7</c:v>
                </c:pt>
                <c:pt idx="5234">
                  <c:v>288.39999999999998</c:v>
                </c:pt>
                <c:pt idx="5235">
                  <c:v>279.60000000000002</c:v>
                </c:pt>
                <c:pt idx="5236">
                  <c:v>284.10000000000002</c:v>
                </c:pt>
                <c:pt idx="5237">
                  <c:v>281.60000000000002</c:v>
                </c:pt>
                <c:pt idx="5238">
                  <c:v>282.3</c:v>
                </c:pt>
                <c:pt idx="5239">
                  <c:v>275.89999999999998</c:v>
                </c:pt>
                <c:pt idx="5240">
                  <c:v>280.8</c:v>
                </c:pt>
                <c:pt idx="5241">
                  <c:v>280.60000000000002</c:v>
                </c:pt>
                <c:pt idx="5242">
                  <c:v>278.10000000000002</c:v>
                </c:pt>
                <c:pt idx="5243">
                  <c:v>282.5</c:v>
                </c:pt>
                <c:pt idx="5244">
                  <c:v>284.10000000000002</c:v>
                </c:pt>
                <c:pt idx="5245">
                  <c:v>290.2</c:v>
                </c:pt>
                <c:pt idx="5246">
                  <c:v>278</c:v>
                </c:pt>
                <c:pt idx="5247">
                  <c:v>259.3</c:v>
                </c:pt>
                <c:pt idx="5248">
                  <c:v>259.10000000000002</c:v>
                </c:pt>
                <c:pt idx="5249">
                  <c:v>266.7</c:v>
                </c:pt>
                <c:pt idx="5250">
                  <c:v>272.89999999999998</c:v>
                </c:pt>
                <c:pt idx="5251">
                  <c:v>275.7</c:v>
                </c:pt>
                <c:pt idx="5252">
                  <c:v>276.39999999999998</c:v>
                </c:pt>
                <c:pt idx="5253">
                  <c:v>273.2</c:v>
                </c:pt>
                <c:pt idx="5254">
                  <c:v>273.10000000000002</c:v>
                </c:pt>
                <c:pt idx="5255">
                  <c:v>279.5</c:v>
                </c:pt>
                <c:pt idx="5256">
                  <c:v>291.5</c:v>
                </c:pt>
                <c:pt idx="5257">
                  <c:v>271.39999999999998</c:v>
                </c:pt>
                <c:pt idx="5258">
                  <c:v>258.10000000000002</c:v>
                </c:pt>
                <c:pt idx="5259">
                  <c:v>260.10000000000002</c:v>
                </c:pt>
                <c:pt idx="5260">
                  <c:v>257.7</c:v>
                </c:pt>
                <c:pt idx="5261">
                  <c:v>258.8</c:v>
                </c:pt>
                <c:pt idx="5262">
                  <c:v>254.8</c:v>
                </c:pt>
                <c:pt idx="5263">
                  <c:v>266.39999999999998</c:v>
                </c:pt>
                <c:pt idx="5264">
                  <c:v>263.5</c:v>
                </c:pt>
                <c:pt idx="5265">
                  <c:v>253.7</c:v>
                </c:pt>
                <c:pt idx="5266">
                  <c:v>256.5</c:v>
                </c:pt>
                <c:pt idx="5267">
                  <c:v>257.89999999999998</c:v>
                </c:pt>
                <c:pt idx="5268">
                  <c:v>259.3</c:v>
                </c:pt>
                <c:pt idx="5269">
                  <c:v>261.10000000000002</c:v>
                </c:pt>
                <c:pt idx="5270">
                  <c:v>265.10000000000002</c:v>
                </c:pt>
                <c:pt idx="5271">
                  <c:v>269.5</c:v>
                </c:pt>
                <c:pt idx="5272">
                  <c:v>283.7</c:v>
                </c:pt>
                <c:pt idx="5273">
                  <c:v>309.3</c:v>
                </c:pt>
                <c:pt idx="5274">
                  <c:v>333.7</c:v>
                </c:pt>
                <c:pt idx="5275">
                  <c:v>328.8</c:v>
                </c:pt>
                <c:pt idx="5276">
                  <c:v>291.89999999999998</c:v>
                </c:pt>
                <c:pt idx="5277">
                  <c:v>258.89999999999998</c:v>
                </c:pt>
                <c:pt idx="5278">
                  <c:v>250.2</c:v>
                </c:pt>
                <c:pt idx="5279">
                  <c:v>249.9</c:v>
                </c:pt>
                <c:pt idx="5280">
                  <c:v>250.4</c:v>
                </c:pt>
                <c:pt idx="5281">
                  <c:v>263.60000000000002</c:v>
                </c:pt>
                <c:pt idx="5282">
                  <c:v>262</c:v>
                </c:pt>
                <c:pt idx="5283">
                  <c:v>263</c:v>
                </c:pt>
                <c:pt idx="5284">
                  <c:v>280.89999999999998</c:v>
                </c:pt>
                <c:pt idx="5285">
                  <c:v>269</c:v>
                </c:pt>
                <c:pt idx="5286">
                  <c:v>252.7</c:v>
                </c:pt>
                <c:pt idx="5287">
                  <c:v>250.1</c:v>
                </c:pt>
                <c:pt idx="5288">
                  <c:v>264.7</c:v>
                </c:pt>
                <c:pt idx="5289">
                  <c:v>269.10000000000002</c:v>
                </c:pt>
                <c:pt idx="5290">
                  <c:v>262.3</c:v>
                </c:pt>
                <c:pt idx="5291">
                  <c:v>267.3</c:v>
                </c:pt>
                <c:pt idx="5292">
                  <c:v>266</c:v>
                </c:pt>
                <c:pt idx="5293">
                  <c:v>261.7</c:v>
                </c:pt>
                <c:pt idx="5294">
                  <c:v>261.10000000000002</c:v>
                </c:pt>
                <c:pt idx="5295">
                  <c:v>262.3</c:v>
                </c:pt>
                <c:pt idx="5296">
                  <c:v>265.2</c:v>
                </c:pt>
                <c:pt idx="5297">
                  <c:v>262.10000000000002</c:v>
                </c:pt>
                <c:pt idx="5298">
                  <c:v>253</c:v>
                </c:pt>
                <c:pt idx="5299">
                  <c:v>259</c:v>
                </c:pt>
                <c:pt idx="5300">
                  <c:v>268.10000000000002</c:v>
                </c:pt>
                <c:pt idx="5301">
                  <c:v>251</c:v>
                </c:pt>
                <c:pt idx="5302">
                  <c:v>249.8</c:v>
                </c:pt>
                <c:pt idx="5303">
                  <c:v>261.2</c:v>
                </c:pt>
                <c:pt idx="5304">
                  <c:v>261.89999999999998</c:v>
                </c:pt>
                <c:pt idx="5305">
                  <c:v>266.60000000000002</c:v>
                </c:pt>
                <c:pt idx="5306">
                  <c:v>279.5</c:v>
                </c:pt>
                <c:pt idx="5307">
                  <c:v>276.5</c:v>
                </c:pt>
                <c:pt idx="5308">
                  <c:v>253.3</c:v>
                </c:pt>
                <c:pt idx="5309">
                  <c:v>252.5</c:v>
                </c:pt>
                <c:pt idx="5310">
                  <c:v>260.7</c:v>
                </c:pt>
                <c:pt idx="5311">
                  <c:v>259.3</c:v>
                </c:pt>
                <c:pt idx="5312">
                  <c:v>259</c:v>
                </c:pt>
                <c:pt idx="5313">
                  <c:v>262</c:v>
                </c:pt>
                <c:pt idx="5314">
                  <c:v>272.3</c:v>
                </c:pt>
                <c:pt idx="5315">
                  <c:v>272.89999999999998</c:v>
                </c:pt>
                <c:pt idx="5316">
                  <c:v>273.5</c:v>
                </c:pt>
                <c:pt idx="5317">
                  <c:v>275.3</c:v>
                </c:pt>
                <c:pt idx="5318">
                  <c:v>283.10000000000002</c:v>
                </c:pt>
                <c:pt idx="5319">
                  <c:v>299.2</c:v>
                </c:pt>
                <c:pt idx="5320">
                  <c:v>302.8</c:v>
                </c:pt>
                <c:pt idx="5321">
                  <c:v>288.2</c:v>
                </c:pt>
                <c:pt idx="5322">
                  <c:v>277.8</c:v>
                </c:pt>
                <c:pt idx="5323">
                  <c:v>268.8</c:v>
                </c:pt>
                <c:pt idx="5324">
                  <c:v>260.7</c:v>
                </c:pt>
                <c:pt idx="5325">
                  <c:v>275.89999999999998</c:v>
                </c:pt>
                <c:pt idx="5326">
                  <c:v>277</c:v>
                </c:pt>
                <c:pt idx="5327">
                  <c:v>271.89999999999998</c:v>
                </c:pt>
                <c:pt idx="5328">
                  <c:v>268.60000000000002</c:v>
                </c:pt>
                <c:pt idx="5329">
                  <c:v>260.5</c:v>
                </c:pt>
                <c:pt idx="5330">
                  <c:v>255</c:v>
                </c:pt>
                <c:pt idx="5331">
                  <c:v>251.3</c:v>
                </c:pt>
                <c:pt idx="5332">
                  <c:v>264.3</c:v>
                </c:pt>
                <c:pt idx="5333">
                  <c:v>271.7</c:v>
                </c:pt>
                <c:pt idx="5334">
                  <c:v>260.7</c:v>
                </c:pt>
                <c:pt idx="5335">
                  <c:v>255.2</c:v>
                </c:pt>
                <c:pt idx="5336">
                  <c:v>260.39999999999998</c:v>
                </c:pt>
                <c:pt idx="5337">
                  <c:v>268.2</c:v>
                </c:pt>
                <c:pt idx="5338">
                  <c:v>258.10000000000002</c:v>
                </c:pt>
                <c:pt idx="5339">
                  <c:v>250.7</c:v>
                </c:pt>
                <c:pt idx="5340">
                  <c:v>251.5</c:v>
                </c:pt>
                <c:pt idx="5341">
                  <c:v>260.8</c:v>
                </c:pt>
                <c:pt idx="5342">
                  <c:v>266.10000000000002</c:v>
                </c:pt>
                <c:pt idx="5343">
                  <c:v>266.60000000000002</c:v>
                </c:pt>
                <c:pt idx="5344">
                  <c:v>268.2</c:v>
                </c:pt>
                <c:pt idx="5345">
                  <c:v>274.8</c:v>
                </c:pt>
                <c:pt idx="5346">
                  <c:v>276.8</c:v>
                </c:pt>
                <c:pt idx="5347">
                  <c:v>292.7</c:v>
                </c:pt>
                <c:pt idx="5348">
                  <c:v>298.39999999999998</c:v>
                </c:pt>
                <c:pt idx="5349">
                  <c:v>266.5</c:v>
                </c:pt>
                <c:pt idx="5350">
                  <c:v>246.2</c:v>
                </c:pt>
                <c:pt idx="5351">
                  <c:v>247.6</c:v>
                </c:pt>
                <c:pt idx="5352">
                  <c:v>244.4</c:v>
                </c:pt>
                <c:pt idx="5353">
                  <c:v>244.2</c:v>
                </c:pt>
                <c:pt idx="5354">
                  <c:v>251.5</c:v>
                </c:pt>
                <c:pt idx="5355">
                  <c:v>263.39999999999998</c:v>
                </c:pt>
                <c:pt idx="5356">
                  <c:v>255.4</c:v>
                </c:pt>
                <c:pt idx="5357">
                  <c:v>256.3</c:v>
                </c:pt>
                <c:pt idx="5358">
                  <c:v>272.10000000000002</c:v>
                </c:pt>
                <c:pt idx="5359">
                  <c:v>266.89999999999998</c:v>
                </c:pt>
                <c:pt idx="5360">
                  <c:v>268.10000000000002</c:v>
                </c:pt>
                <c:pt idx="5361">
                  <c:v>274.89999999999998</c:v>
                </c:pt>
                <c:pt idx="5362">
                  <c:v>270.60000000000002</c:v>
                </c:pt>
                <c:pt idx="5363">
                  <c:v>266.3</c:v>
                </c:pt>
                <c:pt idx="5364">
                  <c:v>271.5</c:v>
                </c:pt>
                <c:pt idx="5365">
                  <c:v>285.39999999999998</c:v>
                </c:pt>
                <c:pt idx="5366">
                  <c:v>298.10000000000002</c:v>
                </c:pt>
                <c:pt idx="5367">
                  <c:v>293.39999999999998</c:v>
                </c:pt>
                <c:pt idx="5368">
                  <c:v>276</c:v>
                </c:pt>
                <c:pt idx="5369">
                  <c:v>262.39999999999998</c:v>
                </c:pt>
                <c:pt idx="5370">
                  <c:v>260.3</c:v>
                </c:pt>
                <c:pt idx="5371">
                  <c:v>261.5</c:v>
                </c:pt>
                <c:pt idx="5372">
                  <c:v>256.5</c:v>
                </c:pt>
                <c:pt idx="5373">
                  <c:v>259.2</c:v>
                </c:pt>
                <c:pt idx="5374">
                  <c:v>248.8</c:v>
                </c:pt>
                <c:pt idx="5375">
                  <c:v>251.7</c:v>
                </c:pt>
                <c:pt idx="5376">
                  <c:v>260.5</c:v>
                </c:pt>
                <c:pt idx="5377">
                  <c:v>252.9</c:v>
                </c:pt>
                <c:pt idx="5378">
                  <c:v>252.6</c:v>
                </c:pt>
                <c:pt idx="5379">
                  <c:v>256.7</c:v>
                </c:pt>
                <c:pt idx="5380">
                  <c:v>262.10000000000002</c:v>
                </c:pt>
                <c:pt idx="5381">
                  <c:v>257.39999999999998</c:v>
                </c:pt>
                <c:pt idx="5382">
                  <c:v>258.39999999999998</c:v>
                </c:pt>
                <c:pt idx="5383">
                  <c:v>271.10000000000002</c:v>
                </c:pt>
                <c:pt idx="5384">
                  <c:v>268.5</c:v>
                </c:pt>
                <c:pt idx="5385">
                  <c:v>263.8</c:v>
                </c:pt>
                <c:pt idx="5386">
                  <c:v>257.2</c:v>
                </c:pt>
                <c:pt idx="5387">
                  <c:v>248.8</c:v>
                </c:pt>
                <c:pt idx="5388">
                  <c:v>247.4</c:v>
                </c:pt>
                <c:pt idx="5389">
                  <c:v>251.2</c:v>
                </c:pt>
                <c:pt idx="5390">
                  <c:v>247.1</c:v>
                </c:pt>
                <c:pt idx="5391">
                  <c:v>242</c:v>
                </c:pt>
                <c:pt idx="5392">
                  <c:v>241.5</c:v>
                </c:pt>
                <c:pt idx="5393">
                  <c:v>254.2</c:v>
                </c:pt>
                <c:pt idx="5394">
                  <c:v>284.5</c:v>
                </c:pt>
                <c:pt idx="5395">
                  <c:v>289.3</c:v>
                </c:pt>
                <c:pt idx="5396">
                  <c:v>289.3</c:v>
                </c:pt>
                <c:pt idx="5397">
                  <c:v>288</c:v>
                </c:pt>
                <c:pt idx="5398">
                  <c:v>283.60000000000002</c:v>
                </c:pt>
                <c:pt idx="5399">
                  <c:v>267.5</c:v>
                </c:pt>
                <c:pt idx="5400">
                  <c:v>250.2</c:v>
                </c:pt>
                <c:pt idx="5401">
                  <c:v>248.5</c:v>
                </c:pt>
                <c:pt idx="5402">
                  <c:v>248.9</c:v>
                </c:pt>
                <c:pt idx="5403">
                  <c:v>248</c:v>
                </c:pt>
                <c:pt idx="5404">
                  <c:v>244.6</c:v>
                </c:pt>
                <c:pt idx="5405">
                  <c:v>248.6</c:v>
                </c:pt>
                <c:pt idx="5406">
                  <c:v>255.3</c:v>
                </c:pt>
                <c:pt idx="5407">
                  <c:v>252.2</c:v>
                </c:pt>
                <c:pt idx="5408">
                  <c:v>254.3</c:v>
                </c:pt>
                <c:pt idx="5409">
                  <c:v>253.1</c:v>
                </c:pt>
                <c:pt idx="5410">
                  <c:v>250</c:v>
                </c:pt>
                <c:pt idx="5411">
                  <c:v>251.1</c:v>
                </c:pt>
                <c:pt idx="5412">
                  <c:v>254.6</c:v>
                </c:pt>
                <c:pt idx="5413">
                  <c:v>248.4</c:v>
                </c:pt>
                <c:pt idx="5414">
                  <c:v>246.2</c:v>
                </c:pt>
                <c:pt idx="5415">
                  <c:v>248.4</c:v>
                </c:pt>
                <c:pt idx="5416">
                  <c:v>249.8</c:v>
                </c:pt>
                <c:pt idx="5417">
                  <c:v>255.4</c:v>
                </c:pt>
                <c:pt idx="5418">
                  <c:v>249</c:v>
                </c:pt>
                <c:pt idx="5419">
                  <c:v>251.1</c:v>
                </c:pt>
                <c:pt idx="5420">
                  <c:v>243.7</c:v>
                </c:pt>
                <c:pt idx="5421">
                  <c:v>241.8</c:v>
                </c:pt>
                <c:pt idx="5422">
                  <c:v>243.7</c:v>
                </c:pt>
                <c:pt idx="5423">
                  <c:v>245.6</c:v>
                </c:pt>
                <c:pt idx="5424">
                  <c:v>262.10000000000002</c:v>
                </c:pt>
                <c:pt idx="5425">
                  <c:v>274.5</c:v>
                </c:pt>
                <c:pt idx="5426">
                  <c:v>275.60000000000002</c:v>
                </c:pt>
                <c:pt idx="5427">
                  <c:v>284.89999999999998</c:v>
                </c:pt>
                <c:pt idx="5428">
                  <c:v>282.89999999999998</c:v>
                </c:pt>
                <c:pt idx="5429">
                  <c:v>268.60000000000002</c:v>
                </c:pt>
                <c:pt idx="5430">
                  <c:v>259.7</c:v>
                </c:pt>
                <c:pt idx="5431">
                  <c:v>259.10000000000002</c:v>
                </c:pt>
                <c:pt idx="5432">
                  <c:v>261.7</c:v>
                </c:pt>
                <c:pt idx="5433">
                  <c:v>264.7</c:v>
                </c:pt>
                <c:pt idx="5434">
                  <c:v>272.10000000000002</c:v>
                </c:pt>
                <c:pt idx="5435">
                  <c:v>277.8</c:v>
                </c:pt>
                <c:pt idx="5436">
                  <c:v>268</c:v>
                </c:pt>
                <c:pt idx="5437">
                  <c:v>259</c:v>
                </c:pt>
                <c:pt idx="5438">
                  <c:v>251.2</c:v>
                </c:pt>
                <c:pt idx="5439">
                  <c:v>255.8</c:v>
                </c:pt>
                <c:pt idx="5440">
                  <c:v>260.10000000000002</c:v>
                </c:pt>
                <c:pt idx="5441">
                  <c:v>253.6</c:v>
                </c:pt>
                <c:pt idx="5442">
                  <c:v>263.7</c:v>
                </c:pt>
                <c:pt idx="5443">
                  <c:v>261.8</c:v>
                </c:pt>
                <c:pt idx="5444">
                  <c:v>261.8</c:v>
                </c:pt>
                <c:pt idx="5445">
                  <c:v>260.60000000000002</c:v>
                </c:pt>
                <c:pt idx="5446">
                  <c:v>258</c:v>
                </c:pt>
                <c:pt idx="5447">
                  <c:v>257.89999999999998</c:v>
                </c:pt>
                <c:pt idx="5448">
                  <c:v>259.5</c:v>
                </c:pt>
                <c:pt idx="5449">
                  <c:v>273.89999999999998</c:v>
                </c:pt>
                <c:pt idx="5450">
                  <c:v>278.10000000000002</c:v>
                </c:pt>
                <c:pt idx="5451">
                  <c:v>271.7</c:v>
                </c:pt>
                <c:pt idx="5452">
                  <c:v>288.7</c:v>
                </c:pt>
                <c:pt idx="5453">
                  <c:v>304.60000000000002</c:v>
                </c:pt>
                <c:pt idx="5454">
                  <c:v>302.89999999999998</c:v>
                </c:pt>
                <c:pt idx="5455">
                  <c:v>299.2</c:v>
                </c:pt>
                <c:pt idx="5456">
                  <c:v>292</c:v>
                </c:pt>
                <c:pt idx="5457">
                  <c:v>285.10000000000002</c:v>
                </c:pt>
                <c:pt idx="5458">
                  <c:v>280.10000000000002</c:v>
                </c:pt>
                <c:pt idx="5459">
                  <c:v>271.10000000000002</c:v>
                </c:pt>
                <c:pt idx="5460">
                  <c:v>275.8</c:v>
                </c:pt>
                <c:pt idx="5461">
                  <c:v>274.60000000000002</c:v>
                </c:pt>
                <c:pt idx="5462">
                  <c:v>262.8</c:v>
                </c:pt>
                <c:pt idx="5463">
                  <c:v>274.7</c:v>
                </c:pt>
                <c:pt idx="5464">
                  <c:v>279.39999999999998</c:v>
                </c:pt>
                <c:pt idx="5465">
                  <c:v>281.10000000000002</c:v>
                </c:pt>
                <c:pt idx="5466">
                  <c:v>273.39999999999998</c:v>
                </c:pt>
                <c:pt idx="5467">
                  <c:v>279</c:v>
                </c:pt>
                <c:pt idx="5468">
                  <c:v>271.89999999999998</c:v>
                </c:pt>
                <c:pt idx="5469">
                  <c:v>258.8</c:v>
                </c:pt>
                <c:pt idx="5470">
                  <c:v>257.89999999999998</c:v>
                </c:pt>
                <c:pt idx="5471">
                  <c:v>258</c:v>
                </c:pt>
                <c:pt idx="5472">
                  <c:v>265.7</c:v>
                </c:pt>
                <c:pt idx="5473">
                  <c:v>268.89999999999998</c:v>
                </c:pt>
                <c:pt idx="5474">
                  <c:v>274</c:v>
                </c:pt>
                <c:pt idx="5475">
                  <c:v>276.10000000000002</c:v>
                </c:pt>
                <c:pt idx="5476">
                  <c:v>267.5</c:v>
                </c:pt>
                <c:pt idx="5477">
                  <c:v>258</c:v>
                </c:pt>
                <c:pt idx="5478">
                  <c:v>254.3</c:v>
                </c:pt>
                <c:pt idx="5479">
                  <c:v>255.3</c:v>
                </c:pt>
                <c:pt idx="5480">
                  <c:v>259.89999999999998</c:v>
                </c:pt>
                <c:pt idx="5481">
                  <c:v>263</c:v>
                </c:pt>
                <c:pt idx="5482">
                  <c:v>259.60000000000002</c:v>
                </c:pt>
                <c:pt idx="5483">
                  <c:v>254.8</c:v>
                </c:pt>
                <c:pt idx="5484">
                  <c:v>264</c:v>
                </c:pt>
                <c:pt idx="5485">
                  <c:v>300</c:v>
                </c:pt>
                <c:pt idx="5486">
                  <c:v>305.39999999999998</c:v>
                </c:pt>
                <c:pt idx="5487">
                  <c:v>264</c:v>
                </c:pt>
                <c:pt idx="5488">
                  <c:v>249.4</c:v>
                </c:pt>
                <c:pt idx="5489">
                  <c:v>253.5</c:v>
                </c:pt>
                <c:pt idx="5490">
                  <c:v>263.10000000000002</c:v>
                </c:pt>
                <c:pt idx="5491">
                  <c:v>264.7</c:v>
                </c:pt>
                <c:pt idx="5492">
                  <c:v>258.39999999999998</c:v>
                </c:pt>
                <c:pt idx="5493">
                  <c:v>257.89999999999998</c:v>
                </c:pt>
                <c:pt idx="5494">
                  <c:v>258.39999999999998</c:v>
                </c:pt>
                <c:pt idx="5495">
                  <c:v>254.3</c:v>
                </c:pt>
                <c:pt idx="5496">
                  <c:v>250.4</c:v>
                </c:pt>
                <c:pt idx="5497">
                  <c:v>255.8</c:v>
                </c:pt>
                <c:pt idx="5498">
                  <c:v>250.9</c:v>
                </c:pt>
                <c:pt idx="5499">
                  <c:v>247</c:v>
                </c:pt>
                <c:pt idx="5500">
                  <c:v>249.8</c:v>
                </c:pt>
                <c:pt idx="5501">
                  <c:v>254.1</c:v>
                </c:pt>
                <c:pt idx="5502">
                  <c:v>254.9</c:v>
                </c:pt>
                <c:pt idx="5503">
                  <c:v>258.2</c:v>
                </c:pt>
                <c:pt idx="5504">
                  <c:v>263.3</c:v>
                </c:pt>
                <c:pt idx="5505">
                  <c:v>261.60000000000002</c:v>
                </c:pt>
                <c:pt idx="5506">
                  <c:v>263.2</c:v>
                </c:pt>
                <c:pt idx="5507">
                  <c:v>269.5</c:v>
                </c:pt>
                <c:pt idx="5508">
                  <c:v>279.3</c:v>
                </c:pt>
                <c:pt idx="5509">
                  <c:v>273.7</c:v>
                </c:pt>
                <c:pt idx="5510">
                  <c:v>269.7</c:v>
                </c:pt>
                <c:pt idx="5511">
                  <c:v>278.3</c:v>
                </c:pt>
                <c:pt idx="5512">
                  <c:v>275.2</c:v>
                </c:pt>
                <c:pt idx="5513">
                  <c:v>275.2</c:v>
                </c:pt>
                <c:pt idx="5514">
                  <c:v>258.8</c:v>
                </c:pt>
                <c:pt idx="5515">
                  <c:v>253</c:v>
                </c:pt>
                <c:pt idx="5516">
                  <c:v>260.8</c:v>
                </c:pt>
                <c:pt idx="5517">
                  <c:v>262</c:v>
                </c:pt>
                <c:pt idx="5518">
                  <c:v>271.3</c:v>
                </c:pt>
                <c:pt idx="5519">
                  <c:v>275.5</c:v>
                </c:pt>
                <c:pt idx="5520">
                  <c:v>267.2</c:v>
                </c:pt>
                <c:pt idx="5521">
                  <c:v>262.3</c:v>
                </c:pt>
                <c:pt idx="5522">
                  <c:v>264.8</c:v>
                </c:pt>
                <c:pt idx="5523">
                  <c:v>270.5</c:v>
                </c:pt>
                <c:pt idx="5524">
                  <c:v>276.3</c:v>
                </c:pt>
                <c:pt idx="5525">
                  <c:v>276.60000000000002</c:v>
                </c:pt>
                <c:pt idx="5526">
                  <c:v>296.10000000000002</c:v>
                </c:pt>
                <c:pt idx="5527">
                  <c:v>317.7</c:v>
                </c:pt>
                <c:pt idx="5528">
                  <c:v>306</c:v>
                </c:pt>
                <c:pt idx="5529">
                  <c:v>287.5</c:v>
                </c:pt>
                <c:pt idx="5530">
                  <c:v>268</c:v>
                </c:pt>
                <c:pt idx="5531">
                  <c:v>257.8</c:v>
                </c:pt>
                <c:pt idx="5532">
                  <c:v>259.2</c:v>
                </c:pt>
                <c:pt idx="5533">
                  <c:v>261.5</c:v>
                </c:pt>
                <c:pt idx="5534">
                  <c:v>263.3</c:v>
                </c:pt>
                <c:pt idx="5535">
                  <c:v>261.2</c:v>
                </c:pt>
                <c:pt idx="5536">
                  <c:v>270.5</c:v>
                </c:pt>
                <c:pt idx="5537">
                  <c:v>279</c:v>
                </c:pt>
                <c:pt idx="5538">
                  <c:v>273.7</c:v>
                </c:pt>
                <c:pt idx="5539">
                  <c:v>269</c:v>
                </c:pt>
                <c:pt idx="5540">
                  <c:v>270.3</c:v>
                </c:pt>
                <c:pt idx="5541">
                  <c:v>271.7</c:v>
                </c:pt>
                <c:pt idx="5542">
                  <c:v>271.89999999999998</c:v>
                </c:pt>
                <c:pt idx="5543">
                  <c:v>276</c:v>
                </c:pt>
                <c:pt idx="5544">
                  <c:v>279.8</c:v>
                </c:pt>
                <c:pt idx="5545">
                  <c:v>283.10000000000002</c:v>
                </c:pt>
                <c:pt idx="5546">
                  <c:v>283.39999999999998</c:v>
                </c:pt>
                <c:pt idx="5547">
                  <c:v>282</c:v>
                </c:pt>
                <c:pt idx="5548">
                  <c:v>290.2</c:v>
                </c:pt>
                <c:pt idx="5549">
                  <c:v>302.39999999999998</c:v>
                </c:pt>
                <c:pt idx="5550">
                  <c:v>298.89999999999998</c:v>
                </c:pt>
                <c:pt idx="5551">
                  <c:v>287</c:v>
                </c:pt>
                <c:pt idx="5552">
                  <c:v>288.39999999999998</c:v>
                </c:pt>
                <c:pt idx="5553">
                  <c:v>277.2</c:v>
                </c:pt>
                <c:pt idx="5554">
                  <c:v>285.60000000000002</c:v>
                </c:pt>
                <c:pt idx="5555">
                  <c:v>290.2</c:v>
                </c:pt>
                <c:pt idx="5556">
                  <c:v>277</c:v>
                </c:pt>
                <c:pt idx="5557">
                  <c:v>272</c:v>
                </c:pt>
                <c:pt idx="5558">
                  <c:v>271.5</c:v>
                </c:pt>
                <c:pt idx="5559">
                  <c:v>271.7</c:v>
                </c:pt>
                <c:pt idx="5560">
                  <c:v>262.60000000000002</c:v>
                </c:pt>
                <c:pt idx="5561">
                  <c:v>252.9</c:v>
                </c:pt>
                <c:pt idx="5562">
                  <c:v>254.9</c:v>
                </c:pt>
                <c:pt idx="5563">
                  <c:v>251.6</c:v>
                </c:pt>
                <c:pt idx="5564">
                  <c:v>243.5</c:v>
                </c:pt>
                <c:pt idx="5565">
                  <c:v>244.6</c:v>
                </c:pt>
                <c:pt idx="5566">
                  <c:v>246.6</c:v>
                </c:pt>
                <c:pt idx="5567">
                  <c:v>257.7</c:v>
                </c:pt>
                <c:pt idx="5568">
                  <c:v>263.8</c:v>
                </c:pt>
                <c:pt idx="5569">
                  <c:v>253.9</c:v>
                </c:pt>
                <c:pt idx="5570">
                  <c:v>255.1</c:v>
                </c:pt>
                <c:pt idx="5571">
                  <c:v>260.3</c:v>
                </c:pt>
                <c:pt idx="5572">
                  <c:v>267.39999999999998</c:v>
                </c:pt>
                <c:pt idx="5573">
                  <c:v>268.8</c:v>
                </c:pt>
                <c:pt idx="5574">
                  <c:v>256</c:v>
                </c:pt>
                <c:pt idx="5575">
                  <c:v>252.2</c:v>
                </c:pt>
                <c:pt idx="5576">
                  <c:v>273.2</c:v>
                </c:pt>
                <c:pt idx="5577">
                  <c:v>297.60000000000002</c:v>
                </c:pt>
                <c:pt idx="5578">
                  <c:v>277.5</c:v>
                </c:pt>
                <c:pt idx="5579">
                  <c:v>262.3</c:v>
                </c:pt>
                <c:pt idx="5580">
                  <c:v>259.60000000000002</c:v>
                </c:pt>
                <c:pt idx="5581">
                  <c:v>251.3</c:v>
                </c:pt>
                <c:pt idx="5582">
                  <c:v>252.2</c:v>
                </c:pt>
                <c:pt idx="5583">
                  <c:v>254.5</c:v>
                </c:pt>
                <c:pt idx="5584">
                  <c:v>253.9</c:v>
                </c:pt>
                <c:pt idx="5585">
                  <c:v>247.9</c:v>
                </c:pt>
                <c:pt idx="5586">
                  <c:v>257.2</c:v>
                </c:pt>
                <c:pt idx="5587">
                  <c:v>274.60000000000002</c:v>
                </c:pt>
                <c:pt idx="5588">
                  <c:v>278.2</c:v>
                </c:pt>
                <c:pt idx="5589">
                  <c:v>260.7</c:v>
                </c:pt>
                <c:pt idx="5590">
                  <c:v>250</c:v>
                </c:pt>
                <c:pt idx="5591">
                  <c:v>250.3</c:v>
                </c:pt>
                <c:pt idx="5592">
                  <c:v>248.3</c:v>
                </c:pt>
                <c:pt idx="5593">
                  <c:v>252.5</c:v>
                </c:pt>
                <c:pt idx="5594">
                  <c:v>257.89999999999998</c:v>
                </c:pt>
                <c:pt idx="5595">
                  <c:v>270.60000000000002</c:v>
                </c:pt>
                <c:pt idx="5596">
                  <c:v>275.89999999999998</c:v>
                </c:pt>
                <c:pt idx="5597">
                  <c:v>270.89999999999998</c:v>
                </c:pt>
                <c:pt idx="5598">
                  <c:v>274.39999999999998</c:v>
                </c:pt>
                <c:pt idx="5599">
                  <c:v>278.2</c:v>
                </c:pt>
                <c:pt idx="5600">
                  <c:v>288.10000000000002</c:v>
                </c:pt>
                <c:pt idx="5601">
                  <c:v>282.8</c:v>
                </c:pt>
                <c:pt idx="5602">
                  <c:v>289.60000000000002</c:v>
                </c:pt>
                <c:pt idx="5603">
                  <c:v>290.60000000000002</c:v>
                </c:pt>
                <c:pt idx="5604">
                  <c:v>294.89999999999998</c:v>
                </c:pt>
                <c:pt idx="5605">
                  <c:v>297.10000000000002</c:v>
                </c:pt>
                <c:pt idx="5606">
                  <c:v>292</c:v>
                </c:pt>
                <c:pt idx="5607">
                  <c:v>289.5</c:v>
                </c:pt>
                <c:pt idx="5608">
                  <c:v>278.39999999999998</c:v>
                </c:pt>
                <c:pt idx="5609">
                  <c:v>272.5</c:v>
                </c:pt>
                <c:pt idx="5610">
                  <c:v>268.8</c:v>
                </c:pt>
                <c:pt idx="5611">
                  <c:v>258.7</c:v>
                </c:pt>
                <c:pt idx="5612">
                  <c:v>261.39999999999998</c:v>
                </c:pt>
                <c:pt idx="5613">
                  <c:v>269.7</c:v>
                </c:pt>
                <c:pt idx="5614">
                  <c:v>264.60000000000002</c:v>
                </c:pt>
                <c:pt idx="5615">
                  <c:v>261.3</c:v>
                </c:pt>
                <c:pt idx="5616">
                  <c:v>255.3</c:v>
                </c:pt>
                <c:pt idx="5617">
                  <c:v>252.1</c:v>
                </c:pt>
                <c:pt idx="5618">
                  <c:v>269.3</c:v>
                </c:pt>
                <c:pt idx="5619">
                  <c:v>275.2</c:v>
                </c:pt>
                <c:pt idx="5620">
                  <c:v>273</c:v>
                </c:pt>
                <c:pt idx="5621">
                  <c:v>271.60000000000002</c:v>
                </c:pt>
                <c:pt idx="5622">
                  <c:v>258.3</c:v>
                </c:pt>
                <c:pt idx="5623">
                  <c:v>258.5</c:v>
                </c:pt>
                <c:pt idx="5624">
                  <c:v>264.5</c:v>
                </c:pt>
                <c:pt idx="5625">
                  <c:v>270.3</c:v>
                </c:pt>
                <c:pt idx="5626">
                  <c:v>262.3</c:v>
                </c:pt>
                <c:pt idx="5627">
                  <c:v>253</c:v>
                </c:pt>
                <c:pt idx="5628">
                  <c:v>253.9</c:v>
                </c:pt>
                <c:pt idx="5629">
                  <c:v>252.1</c:v>
                </c:pt>
                <c:pt idx="5630">
                  <c:v>252.1</c:v>
                </c:pt>
                <c:pt idx="5631">
                  <c:v>260.10000000000002</c:v>
                </c:pt>
                <c:pt idx="5632">
                  <c:v>269.8</c:v>
                </c:pt>
                <c:pt idx="5633">
                  <c:v>279.60000000000002</c:v>
                </c:pt>
                <c:pt idx="5634">
                  <c:v>299.60000000000002</c:v>
                </c:pt>
                <c:pt idx="5635">
                  <c:v>292.5</c:v>
                </c:pt>
                <c:pt idx="5636">
                  <c:v>277.89999999999998</c:v>
                </c:pt>
                <c:pt idx="5637">
                  <c:v>273.89999999999998</c:v>
                </c:pt>
                <c:pt idx="5638">
                  <c:v>276.5</c:v>
                </c:pt>
                <c:pt idx="5639">
                  <c:v>275.10000000000002</c:v>
                </c:pt>
                <c:pt idx="5640">
                  <c:v>267.7</c:v>
                </c:pt>
                <c:pt idx="5641">
                  <c:v>267.60000000000002</c:v>
                </c:pt>
                <c:pt idx="5642">
                  <c:v>266</c:v>
                </c:pt>
                <c:pt idx="5643">
                  <c:v>268.5</c:v>
                </c:pt>
                <c:pt idx="5644">
                  <c:v>265.5</c:v>
                </c:pt>
                <c:pt idx="5645">
                  <c:v>270.39999999999998</c:v>
                </c:pt>
                <c:pt idx="5646">
                  <c:v>291.5</c:v>
                </c:pt>
                <c:pt idx="5647">
                  <c:v>280.89999999999998</c:v>
                </c:pt>
                <c:pt idx="5648">
                  <c:v>263.39999999999998</c:v>
                </c:pt>
                <c:pt idx="5649">
                  <c:v>264</c:v>
                </c:pt>
                <c:pt idx="5650">
                  <c:v>268.3</c:v>
                </c:pt>
                <c:pt idx="5651">
                  <c:v>272.3</c:v>
                </c:pt>
                <c:pt idx="5652">
                  <c:v>274.10000000000002</c:v>
                </c:pt>
                <c:pt idx="5653">
                  <c:v>282.2</c:v>
                </c:pt>
                <c:pt idx="5654">
                  <c:v>296.2</c:v>
                </c:pt>
                <c:pt idx="5655">
                  <c:v>291</c:v>
                </c:pt>
                <c:pt idx="5656">
                  <c:v>274</c:v>
                </c:pt>
                <c:pt idx="5657">
                  <c:v>265.8</c:v>
                </c:pt>
                <c:pt idx="5658">
                  <c:v>264.3</c:v>
                </c:pt>
                <c:pt idx="5659">
                  <c:v>273.8</c:v>
                </c:pt>
                <c:pt idx="5660">
                  <c:v>260.39999999999998</c:v>
                </c:pt>
                <c:pt idx="5661">
                  <c:v>241.2</c:v>
                </c:pt>
                <c:pt idx="5662">
                  <c:v>242.2</c:v>
                </c:pt>
                <c:pt idx="5663">
                  <c:v>253.4</c:v>
                </c:pt>
                <c:pt idx="5664">
                  <c:v>278.8</c:v>
                </c:pt>
                <c:pt idx="5665">
                  <c:v>280.39999999999998</c:v>
                </c:pt>
                <c:pt idx="5666">
                  <c:v>262.5</c:v>
                </c:pt>
                <c:pt idx="5667">
                  <c:v>252.7</c:v>
                </c:pt>
                <c:pt idx="5668">
                  <c:v>256.5</c:v>
                </c:pt>
                <c:pt idx="5669">
                  <c:v>257.3</c:v>
                </c:pt>
                <c:pt idx="5670">
                  <c:v>251</c:v>
                </c:pt>
                <c:pt idx="5671">
                  <c:v>247.8</c:v>
                </c:pt>
                <c:pt idx="5672">
                  <c:v>246.5</c:v>
                </c:pt>
                <c:pt idx="5673">
                  <c:v>247.6</c:v>
                </c:pt>
                <c:pt idx="5674">
                  <c:v>248.3</c:v>
                </c:pt>
                <c:pt idx="5675">
                  <c:v>244.1</c:v>
                </c:pt>
                <c:pt idx="5676">
                  <c:v>242.3</c:v>
                </c:pt>
                <c:pt idx="5677">
                  <c:v>249</c:v>
                </c:pt>
                <c:pt idx="5678">
                  <c:v>264.60000000000002</c:v>
                </c:pt>
                <c:pt idx="5679">
                  <c:v>282.2</c:v>
                </c:pt>
                <c:pt idx="5680">
                  <c:v>278.39999999999998</c:v>
                </c:pt>
                <c:pt idx="5681">
                  <c:v>268</c:v>
                </c:pt>
                <c:pt idx="5682">
                  <c:v>258.60000000000002</c:v>
                </c:pt>
                <c:pt idx="5683">
                  <c:v>251.8</c:v>
                </c:pt>
                <c:pt idx="5684">
                  <c:v>254.1</c:v>
                </c:pt>
                <c:pt idx="5685">
                  <c:v>251.8</c:v>
                </c:pt>
                <c:pt idx="5686">
                  <c:v>250.1</c:v>
                </c:pt>
                <c:pt idx="5687">
                  <c:v>261</c:v>
                </c:pt>
                <c:pt idx="5688">
                  <c:v>256.8</c:v>
                </c:pt>
                <c:pt idx="5689">
                  <c:v>259.2</c:v>
                </c:pt>
                <c:pt idx="5690">
                  <c:v>264.8</c:v>
                </c:pt>
                <c:pt idx="5691">
                  <c:v>271.2</c:v>
                </c:pt>
                <c:pt idx="5692">
                  <c:v>280.89999999999998</c:v>
                </c:pt>
                <c:pt idx="5693">
                  <c:v>286.3</c:v>
                </c:pt>
                <c:pt idx="5694">
                  <c:v>291.60000000000002</c:v>
                </c:pt>
                <c:pt idx="5695">
                  <c:v>291.3</c:v>
                </c:pt>
                <c:pt idx="5696">
                  <c:v>286.39999999999998</c:v>
                </c:pt>
                <c:pt idx="5697">
                  <c:v>279</c:v>
                </c:pt>
                <c:pt idx="5698">
                  <c:v>272.39999999999998</c:v>
                </c:pt>
                <c:pt idx="5699">
                  <c:v>264.39999999999998</c:v>
                </c:pt>
                <c:pt idx="5700">
                  <c:v>266.3</c:v>
                </c:pt>
                <c:pt idx="5701">
                  <c:v>267.60000000000002</c:v>
                </c:pt>
                <c:pt idx="5702">
                  <c:v>257.2</c:v>
                </c:pt>
                <c:pt idx="5703">
                  <c:v>251.5</c:v>
                </c:pt>
                <c:pt idx="5704">
                  <c:v>248.7</c:v>
                </c:pt>
                <c:pt idx="5705">
                  <c:v>254.8</c:v>
                </c:pt>
                <c:pt idx="5706">
                  <c:v>265.39999999999998</c:v>
                </c:pt>
                <c:pt idx="5707">
                  <c:v>274.7</c:v>
                </c:pt>
                <c:pt idx="5708">
                  <c:v>265.3</c:v>
                </c:pt>
                <c:pt idx="5709">
                  <c:v>247.6</c:v>
                </c:pt>
                <c:pt idx="5710">
                  <c:v>247.3</c:v>
                </c:pt>
                <c:pt idx="5711">
                  <c:v>247.6</c:v>
                </c:pt>
                <c:pt idx="5712">
                  <c:v>259.8</c:v>
                </c:pt>
                <c:pt idx="5713">
                  <c:v>255.2</c:v>
                </c:pt>
                <c:pt idx="5714">
                  <c:v>254.2</c:v>
                </c:pt>
                <c:pt idx="5715">
                  <c:v>260.5</c:v>
                </c:pt>
                <c:pt idx="5716">
                  <c:v>270.5</c:v>
                </c:pt>
                <c:pt idx="5717">
                  <c:v>273.8</c:v>
                </c:pt>
                <c:pt idx="5718">
                  <c:v>265</c:v>
                </c:pt>
                <c:pt idx="5719">
                  <c:v>258</c:v>
                </c:pt>
                <c:pt idx="5720">
                  <c:v>254.3</c:v>
                </c:pt>
                <c:pt idx="5721">
                  <c:v>256.89999999999998</c:v>
                </c:pt>
                <c:pt idx="5722">
                  <c:v>250.2</c:v>
                </c:pt>
                <c:pt idx="5723">
                  <c:v>247.9</c:v>
                </c:pt>
                <c:pt idx="5724">
                  <c:v>252.5</c:v>
                </c:pt>
                <c:pt idx="5725">
                  <c:v>272.3</c:v>
                </c:pt>
                <c:pt idx="5726">
                  <c:v>277.2</c:v>
                </c:pt>
                <c:pt idx="5727">
                  <c:v>265</c:v>
                </c:pt>
                <c:pt idx="5728">
                  <c:v>270</c:v>
                </c:pt>
                <c:pt idx="5729">
                  <c:v>271.5</c:v>
                </c:pt>
                <c:pt idx="5730">
                  <c:v>272.7</c:v>
                </c:pt>
                <c:pt idx="5731">
                  <c:v>274</c:v>
                </c:pt>
                <c:pt idx="5732">
                  <c:v>272.8</c:v>
                </c:pt>
                <c:pt idx="5733">
                  <c:v>274.89999999999998</c:v>
                </c:pt>
                <c:pt idx="5734">
                  <c:v>263.8</c:v>
                </c:pt>
                <c:pt idx="5735">
                  <c:v>264.7</c:v>
                </c:pt>
                <c:pt idx="5736">
                  <c:v>279.39999999999998</c:v>
                </c:pt>
                <c:pt idx="5737">
                  <c:v>293.8</c:v>
                </c:pt>
                <c:pt idx="5738">
                  <c:v>287.7</c:v>
                </c:pt>
                <c:pt idx="5739">
                  <c:v>273.5</c:v>
                </c:pt>
                <c:pt idx="5740">
                  <c:v>260.10000000000002</c:v>
                </c:pt>
                <c:pt idx="5741">
                  <c:v>253.3</c:v>
                </c:pt>
                <c:pt idx="5742">
                  <c:v>257.89999999999998</c:v>
                </c:pt>
                <c:pt idx="5743">
                  <c:v>261.3</c:v>
                </c:pt>
                <c:pt idx="5744">
                  <c:v>255.6</c:v>
                </c:pt>
                <c:pt idx="5745">
                  <c:v>265.5</c:v>
                </c:pt>
                <c:pt idx="5746">
                  <c:v>288.39999999999998</c:v>
                </c:pt>
                <c:pt idx="5747">
                  <c:v>283</c:v>
                </c:pt>
                <c:pt idx="5748">
                  <c:v>276.60000000000002</c:v>
                </c:pt>
                <c:pt idx="5749">
                  <c:v>271.60000000000002</c:v>
                </c:pt>
                <c:pt idx="5750">
                  <c:v>274.60000000000002</c:v>
                </c:pt>
                <c:pt idx="5751">
                  <c:v>269.39999999999998</c:v>
                </c:pt>
                <c:pt idx="5752">
                  <c:v>253.1</c:v>
                </c:pt>
                <c:pt idx="5753">
                  <c:v>253.8</c:v>
                </c:pt>
                <c:pt idx="5754">
                  <c:v>252.9</c:v>
                </c:pt>
                <c:pt idx="5755">
                  <c:v>251.7</c:v>
                </c:pt>
                <c:pt idx="5756">
                  <c:v>264.2</c:v>
                </c:pt>
                <c:pt idx="5757">
                  <c:v>264.89999999999998</c:v>
                </c:pt>
                <c:pt idx="5758">
                  <c:v>272.89999999999998</c:v>
                </c:pt>
                <c:pt idx="5759">
                  <c:v>258.5</c:v>
                </c:pt>
                <c:pt idx="5760">
                  <c:v>248.1</c:v>
                </c:pt>
                <c:pt idx="5761">
                  <c:v>245.9</c:v>
                </c:pt>
                <c:pt idx="5762">
                  <c:v>253.7</c:v>
                </c:pt>
                <c:pt idx="5763">
                  <c:v>257.2</c:v>
                </c:pt>
                <c:pt idx="5764">
                  <c:v>268</c:v>
                </c:pt>
                <c:pt idx="5765">
                  <c:v>279.39999999999998</c:v>
                </c:pt>
                <c:pt idx="5766">
                  <c:v>279.60000000000002</c:v>
                </c:pt>
                <c:pt idx="5767">
                  <c:v>269</c:v>
                </c:pt>
                <c:pt idx="5768">
                  <c:v>264.39999999999998</c:v>
                </c:pt>
                <c:pt idx="5769">
                  <c:v>266.60000000000002</c:v>
                </c:pt>
                <c:pt idx="5770">
                  <c:v>262.39999999999998</c:v>
                </c:pt>
                <c:pt idx="5771">
                  <c:v>263.8</c:v>
                </c:pt>
                <c:pt idx="5772">
                  <c:v>263.3</c:v>
                </c:pt>
                <c:pt idx="5773">
                  <c:v>261.2</c:v>
                </c:pt>
                <c:pt idx="5774">
                  <c:v>265.8</c:v>
                </c:pt>
                <c:pt idx="5775">
                  <c:v>263.5</c:v>
                </c:pt>
                <c:pt idx="5776">
                  <c:v>262.39999999999998</c:v>
                </c:pt>
                <c:pt idx="5777">
                  <c:v>262.89999999999998</c:v>
                </c:pt>
                <c:pt idx="5778">
                  <c:v>265.89999999999998</c:v>
                </c:pt>
                <c:pt idx="5779">
                  <c:v>261.3</c:v>
                </c:pt>
                <c:pt idx="5780">
                  <c:v>256.39999999999998</c:v>
                </c:pt>
                <c:pt idx="5781">
                  <c:v>260.5</c:v>
                </c:pt>
                <c:pt idx="5782">
                  <c:v>257.39999999999998</c:v>
                </c:pt>
                <c:pt idx="5783">
                  <c:v>266.2</c:v>
                </c:pt>
                <c:pt idx="5784">
                  <c:v>278.3</c:v>
                </c:pt>
                <c:pt idx="5785">
                  <c:v>276.39999999999998</c:v>
                </c:pt>
                <c:pt idx="5786">
                  <c:v>268.89999999999998</c:v>
                </c:pt>
                <c:pt idx="5787">
                  <c:v>264.39999999999998</c:v>
                </c:pt>
                <c:pt idx="5788">
                  <c:v>260.89999999999998</c:v>
                </c:pt>
                <c:pt idx="5789">
                  <c:v>256.7</c:v>
                </c:pt>
                <c:pt idx="5790">
                  <c:v>259.7</c:v>
                </c:pt>
                <c:pt idx="5791">
                  <c:v>270.3</c:v>
                </c:pt>
                <c:pt idx="5792">
                  <c:v>277.39999999999998</c:v>
                </c:pt>
                <c:pt idx="5793">
                  <c:v>266.7</c:v>
                </c:pt>
                <c:pt idx="5794">
                  <c:v>269.39999999999998</c:v>
                </c:pt>
                <c:pt idx="5795">
                  <c:v>277.10000000000002</c:v>
                </c:pt>
                <c:pt idx="5796">
                  <c:v>269.10000000000002</c:v>
                </c:pt>
                <c:pt idx="5797">
                  <c:v>257.8</c:v>
                </c:pt>
                <c:pt idx="5798">
                  <c:v>257.2</c:v>
                </c:pt>
                <c:pt idx="5799">
                  <c:v>272</c:v>
                </c:pt>
                <c:pt idx="5800">
                  <c:v>268.2</c:v>
                </c:pt>
                <c:pt idx="5801">
                  <c:v>257.7</c:v>
                </c:pt>
                <c:pt idx="5802">
                  <c:v>252.3</c:v>
                </c:pt>
                <c:pt idx="5803">
                  <c:v>258.3</c:v>
                </c:pt>
                <c:pt idx="5804">
                  <c:v>267.60000000000002</c:v>
                </c:pt>
                <c:pt idx="5805">
                  <c:v>272.2</c:v>
                </c:pt>
                <c:pt idx="5806">
                  <c:v>276.3</c:v>
                </c:pt>
                <c:pt idx="5807">
                  <c:v>279.8</c:v>
                </c:pt>
                <c:pt idx="5808">
                  <c:v>277.5</c:v>
                </c:pt>
                <c:pt idx="5809">
                  <c:v>272.89999999999998</c:v>
                </c:pt>
                <c:pt idx="5810">
                  <c:v>266.5</c:v>
                </c:pt>
                <c:pt idx="5811">
                  <c:v>256.7</c:v>
                </c:pt>
                <c:pt idx="5812">
                  <c:v>256.5</c:v>
                </c:pt>
                <c:pt idx="5813">
                  <c:v>258.8</c:v>
                </c:pt>
                <c:pt idx="5814">
                  <c:v>257.3</c:v>
                </c:pt>
                <c:pt idx="5815">
                  <c:v>261.3</c:v>
                </c:pt>
                <c:pt idx="5816">
                  <c:v>270.3</c:v>
                </c:pt>
                <c:pt idx="5817">
                  <c:v>283.8</c:v>
                </c:pt>
                <c:pt idx="5818">
                  <c:v>285.8</c:v>
                </c:pt>
                <c:pt idx="5819">
                  <c:v>289.39999999999998</c:v>
                </c:pt>
                <c:pt idx="5820">
                  <c:v>288.89999999999998</c:v>
                </c:pt>
                <c:pt idx="5821">
                  <c:v>263.10000000000002</c:v>
                </c:pt>
                <c:pt idx="5822">
                  <c:v>251.2</c:v>
                </c:pt>
                <c:pt idx="5823">
                  <c:v>251.6</c:v>
                </c:pt>
                <c:pt idx="5824">
                  <c:v>259.10000000000002</c:v>
                </c:pt>
                <c:pt idx="5825">
                  <c:v>271.2</c:v>
                </c:pt>
                <c:pt idx="5826">
                  <c:v>280.5</c:v>
                </c:pt>
                <c:pt idx="5827">
                  <c:v>288.8</c:v>
                </c:pt>
                <c:pt idx="5828">
                  <c:v>284.3</c:v>
                </c:pt>
                <c:pt idx="5829">
                  <c:v>271.39999999999998</c:v>
                </c:pt>
                <c:pt idx="5830">
                  <c:v>262.8</c:v>
                </c:pt>
                <c:pt idx="5831">
                  <c:v>259.89999999999998</c:v>
                </c:pt>
                <c:pt idx="5832">
                  <c:v>258.7</c:v>
                </c:pt>
                <c:pt idx="5833">
                  <c:v>263</c:v>
                </c:pt>
                <c:pt idx="5834">
                  <c:v>251.6</c:v>
                </c:pt>
                <c:pt idx="5835">
                  <c:v>243.3</c:v>
                </c:pt>
                <c:pt idx="5836">
                  <c:v>243.4</c:v>
                </c:pt>
                <c:pt idx="5837">
                  <c:v>273.60000000000002</c:v>
                </c:pt>
                <c:pt idx="5838">
                  <c:v>293.5</c:v>
                </c:pt>
                <c:pt idx="5839">
                  <c:v>280.10000000000002</c:v>
                </c:pt>
                <c:pt idx="5840">
                  <c:v>272.3</c:v>
                </c:pt>
                <c:pt idx="5841">
                  <c:v>272.2</c:v>
                </c:pt>
                <c:pt idx="5842">
                  <c:v>275.60000000000002</c:v>
                </c:pt>
                <c:pt idx="5843">
                  <c:v>279.5</c:v>
                </c:pt>
                <c:pt idx="5844">
                  <c:v>281.7</c:v>
                </c:pt>
                <c:pt idx="5845">
                  <c:v>283.39999999999998</c:v>
                </c:pt>
                <c:pt idx="5846">
                  <c:v>266.8</c:v>
                </c:pt>
                <c:pt idx="5847">
                  <c:v>272.2</c:v>
                </c:pt>
                <c:pt idx="5848">
                  <c:v>269.60000000000002</c:v>
                </c:pt>
                <c:pt idx="5849">
                  <c:v>261.8</c:v>
                </c:pt>
                <c:pt idx="5850">
                  <c:v>261.2</c:v>
                </c:pt>
                <c:pt idx="5851">
                  <c:v>262.39999999999998</c:v>
                </c:pt>
                <c:pt idx="5852">
                  <c:v>261.3</c:v>
                </c:pt>
                <c:pt idx="5853">
                  <c:v>263.5</c:v>
                </c:pt>
                <c:pt idx="5854">
                  <c:v>265.7</c:v>
                </c:pt>
                <c:pt idx="5855">
                  <c:v>270.39999999999998</c:v>
                </c:pt>
                <c:pt idx="5856">
                  <c:v>283</c:v>
                </c:pt>
                <c:pt idx="5857">
                  <c:v>284.10000000000002</c:v>
                </c:pt>
                <c:pt idx="5858">
                  <c:v>286.2</c:v>
                </c:pt>
                <c:pt idx="5859">
                  <c:v>295.39999999999998</c:v>
                </c:pt>
                <c:pt idx="5860">
                  <c:v>305.7</c:v>
                </c:pt>
                <c:pt idx="5861">
                  <c:v>285.10000000000002</c:v>
                </c:pt>
                <c:pt idx="5862">
                  <c:v>261.3</c:v>
                </c:pt>
                <c:pt idx="5863">
                  <c:v>259.3</c:v>
                </c:pt>
                <c:pt idx="5864">
                  <c:v>254.5</c:v>
                </c:pt>
                <c:pt idx="5865">
                  <c:v>253.3</c:v>
                </c:pt>
                <c:pt idx="5866">
                  <c:v>257.5</c:v>
                </c:pt>
                <c:pt idx="5867">
                  <c:v>261.60000000000002</c:v>
                </c:pt>
                <c:pt idx="5868">
                  <c:v>270</c:v>
                </c:pt>
                <c:pt idx="5869">
                  <c:v>272.7</c:v>
                </c:pt>
                <c:pt idx="5870">
                  <c:v>273.60000000000002</c:v>
                </c:pt>
                <c:pt idx="5871">
                  <c:v>256.2</c:v>
                </c:pt>
                <c:pt idx="5872">
                  <c:v>249.5</c:v>
                </c:pt>
                <c:pt idx="5873">
                  <c:v>252.8</c:v>
                </c:pt>
                <c:pt idx="5874">
                  <c:v>256.8</c:v>
                </c:pt>
                <c:pt idx="5875">
                  <c:v>259.2</c:v>
                </c:pt>
                <c:pt idx="5876">
                  <c:v>257.10000000000002</c:v>
                </c:pt>
                <c:pt idx="5877">
                  <c:v>255.9</c:v>
                </c:pt>
                <c:pt idx="5878">
                  <c:v>257.7</c:v>
                </c:pt>
                <c:pt idx="5879">
                  <c:v>262.8</c:v>
                </c:pt>
                <c:pt idx="5880">
                  <c:v>262.10000000000002</c:v>
                </c:pt>
                <c:pt idx="5881">
                  <c:v>261.2</c:v>
                </c:pt>
                <c:pt idx="5882">
                  <c:v>256.10000000000002</c:v>
                </c:pt>
                <c:pt idx="5883">
                  <c:v>255.9</c:v>
                </c:pt>
                <c:pt idx="5884">
                  <c:v>252.7</c:v>
                </c:pt>
                <c:pt idx="5885">
                  <c:v>266</c:v>
                </c:pt>
                <c:pt idx="5886">
                  <c:v>292.5</c:v>
                </c:pt>
                <c:pt idx="5887">
                  <c:v>291.3</c:v>
                </c:pt>
                <c:pt idx="5888">
                  <c:v>284.39999999999998</c:v>
                </c:pt>
                <c:pt idx="5889">
                  <c:v>285.7</c:v>
                </c:pt>
                <c:pt idx="5890">
                  <c:v>281.89999999999998</c:v>
                </c:pt>
                <c:pt idx="5891">
                  <c:v>276.8</c:v>
                </c:pt>
                <c:pt idx="5892">
                  <c:v>273.89999999999998</c:v>
                </c:pt>
                <c:pt idx="5893">
                  <c:v>278.60000000000002</c:v>
                </c:pt>
                <c:pt idx="5894">
                  <c:v>273.7</c:v>
                </c:pt>
                <c:pt idx="5895">
                  <c:v>273.60000000000002</c:v>
                </c:pt>
                <c:pt idx="5896">
                  <c:v>276.3</c:v>
                </c:pt>
                <c:pt idx="5897">
                  <c:v>276.10000000000002</c:v>
                </c:pt>
                <c:pt idx="5898">
                  <c:v>273.3</c:v>
                </c:pt>
                <c:pt idx="5899">
                  <c:v>271.7</c:v>
                </c:pt>
                <c:pt idx="5900">
                  <c:v>272.7</c:v>
                </c:pt>
                <c:pt idx="5901">
                  <c:v>276.3</c:v>
                </c:pt>
                <c:pt idx="5902">
                  <c:v>275.89999999999998</c:v>
                </c:pt>
                <c:pt idx="5903">
                  <c:v>262.8</c:v>
                </c:pt>
                <c:pt idx="5904">
                  <c:v>265.2</c:v>
                </c:pt>
                <c:pt idx="5905">
                  <c:v>264.7</c:v>
                </c:pt>
                <c:pt idx="5906">
                  <c:v>268.3</c:v>
                </c:pt>
                <c:pt idx="5907">
                  <c:v>270</c:v>
                </c:pt>
                <c:pt idx="5908">
                  <c:v>264.8</c:v>
                </c:pt>
                <c:pt idx="5909">
                  <c:v>265.7</c:v>
                </c:pt>
                <c:pt idx="5910">
                  <c:v>291.5</c:v>
                </c:pt>
                <c:pt idx="5911">
                  <c:v>319</c:v>
                </c:pt>
                <c:pt idx="5912">
                  <c:v>302.2</c:v>
                </c:pt>
                <c:pt idx="5913">
                  <c:v>272.10000000000002</c:v>
                </c:pt>
                <c:pt idx="5914">
                  <c:v>265.7</c:v>
                </c:pt>
                <c:pt idx="5915">
                  <c:v>261.3</c:v>
                </c:pt>
                <c:pt idx="5916">
                  <c:v>265.2</c:v>
                </c:pt>
                <c:pt idx="5917">
                  <c:v>277</c:v>
                </c:pt>
                <c:pt idx="5918">
                  <c:v>285.8</c:v>
                </c:pt>
                <c:pt idx="5919">
                  <c:v>280.7</c:v>
                </c:pt>
                <c:pt idx="5920">
                  <c:v>267.2</c:v>
                </c:pt>
                <c:pt idx="5921">
                  <c:v>271</c:v>
                </c:pt>
                <c:pt idx="5922">
                  <c:v>282.2</c:v>
                </c:pt>
                <c:pt idx="5923">
                  <c:v>280.2</c:v>
                </c:pt>
                <c:pt idx="5924">
                  <c:v>277.10000000000002</c:v>
                </c:pt>
                <c:pt idx="5925">
                  <c:v>272.89999999999998</c:v>
                </c:pt>
                <c:pt idx="5926">
                  <c:v>263.39999999999998</c:v>
                </c:pt>
                <c:pt idx="5927">
                  <c:v>255.3</c:v>
                </c:pt>
                <c:pt idx="5928">
                  <c:v>259.60000000000002</c:v>
                </c:pt>
                <c:pt idx="5929">
                  <c:v>288.3</c:v>
                </c:pt>
                <c:pt idx="5930">
                  <c:v>286.60000000000002</c:v>
                </c:pt>
                <c:pt idx="5931">
                  <c:v>262</c:v>
                </c:pt>
                <c:pt idx="5932">
                  <c:v>255.9</c:v>
                </c:pt>
                <c:pt idx="5933">
                  <c:v>252.6</c:v>
                </c:pt>
                <c:pt idx="5934">
                  <c:v>251.9</c:v>
                </c:pt>
                <c:pt idx="5935">
                  <c:v>249.8</c:v>
                </c:pt>
                <c:pt idx="5936">
                  <c:v>260.7</c:v>
                </c:pt>
                <c:pt idx="5937">
                  <c:v>264.7</c:v>
                </c:pt>
                <c:pt idx="5938">
                  <c:v>257.60000000000002</c:v>
                </c:pt>
                <c:pt idx="5939">
                  <c:v>257.89999999999998</c:v>
                </c:pt>
                <c:pt idx="5940">
                  <c:v>254.4</c:v>
                </c:pt>
                <c:pt idx="5941">
                  <c:v>259.89999999999998</c:v>
                </c:pt>
                <c:pt idx="5942">
                  <c:v>270.5</c:v>
                </c:pt>
                <c:pt idx="5943">
                  <c:v>280.5</c:v>
                </c:pt>
                <c:pt idx="5944">
                  <c:v>287.3</c:v>
                </c:pt>
                <c:pt idx="5945">
                  <c:v>280</c:v>
                </c:pt>
                <c:pt idx="5946">
                  <c:v>274.8</c:v>
                </c:pt>
                <c:pt idx="5947">
                  <c:v>286</c:v>
                </c:pt>
                <c:pt idx="5948">
                  <c:v>280.10000000000002</c:v>
                </c:pt>
                <c:pt idx="5949">
                  <c:v>263.60000000000002</c:v>
                </c:pt>
                <c:pt idx="5950">
                  <c:v>260.39999999999998</c:v>
                </c:pt>
                <c:pt idx="5951">
                  <c:v>272.10000000000002</c:v>
                </c:pt>
                <c:pt idx="5952">
                  <c:v>285.5</c:v>
                </c:pt>
                <c:pt idx="5953">
                  <c:v>282.2</c:v>
                </c:pt>
                <c:pt idx="5954">
                  <c:v>271.2</c:v>
                </c:pt>
                <c:pt idx="5955">
                  <c:v>270.3</c:v>
                </c:pt>
                <c:pt idx="5956">
                  <c:v>265.89999999999998</c:v>
                </c:pt>
                <c:pt idx="5957">
                  <c:v>269.3</c:v>
                </c:pt>
                <c:pt idx="5958">
                  <c:v>258.8</c:v>
                </c:pt>
                <c:pt idx="5959">
                  <c:v>254.1</c:v>
                </c:pt>
                <c:pt idx="5960">
                  <c:v>250.6</c:v>
                </c:pt>
                <c:pt idx="5961">
                  <c:v>254.2</c:v>
                </c:pt>
                <c:pt idx="5962">
                  <c:v>264.5</c:v>
                </c:pt>
                <c:pt idx="5963">
                  <c:v>267</c:v>
                </c:pt>
                <c:pt idx="5964">
                  <c:v>263.5</c:v>
                </c:pt>
                <c:pt idx="5965">
                  <c:v>264.8</c:v>
                </c:pt>
                <c:pt idx="5966">
                  <c:v>277.39999999999998</c:v>
                </c:pt>
                <c:pt idx="5967">
                  <c:v>278.3</c:v>
                </c:pt>
                <c:pt idx="5968">
                  <c:v>290.2</c:v>
                </c:pt>
                <c:pt idx="5969">
                  <c:v>287.2</c:v>
                </c:pt>
                <c:pt idx="5970">
                  <c:v>277.89999999999998</c:v>
                </c:pt>
                <c:pt idx="5971">
                  <c:v>273.39999999999998</c:v>
                </c:pt>
                <c:pt idx="5972">
                  <c:v>267</c:v>
                </c:pt>
                <c:pt idx="5973">
                  <c:v>266.89999999999998</c:v>
                </c:pt>
                <c:pt idx="5974">
                  <c:v>277.3</c:v>
                </c:pt>
                <c:pt idx="5975">
                  <c:v>280.3</c:v>
                </c:pt>
                <c:pt idx="5976">
                  <c:v>271</c:v>
                </c:pt>
                <c:pt idx="5977">
                  <c:v>275.39999999999998</c:v>
                </c:pt>
                <c:pt idx="5978">
                  <c:v>279.89999999999998</c:v>
                </c:pt>
                <c:pt idx="5979">
                  <c:v>275.7</c:v>
                </c:pt>
                <c:pt idx="5980">
                  <c:v>278</c:v>
                </c:pt>
                <c:pt idx="5981">
                  <c:v>271.89999999999998</c:v>
                </c:pt>
                <c:pt idx="5982">
                  <c:v>271.39999999999998</c:v>
                </c:pt>
                <c:pt idx="5983">
                  <c:v>278.5</c:v>
                </c:pt>
                <c:pt idx="5984">
                  <c:v>283.39999999999998</c:v>
                </c:pt>
                <c:pt idx="5985">
                  <c:v>276.89999999999998</c:v>
                </c:pt>
                <c:pt idx="5986">
                  <c:v>265.5</c:v>
                </c:pt>
                <c:pt idx="5987">
                  <c:v>266.10000000000002</c:v>
                </c:pt>
                <c:pt idx="5988">
                  <c:v>270.89999999999998</c:v>
                </c:pt>
                <c:pt idx="5989">
                  <c:v>268.7</c:v>
                </c:pt>
                <c:pt idx="5990">
                  <c:v>265.7</c:v>
                </c:pt>
                <c:pt idx="5991">
                  <c:v>265.60000000000002</c:v>
                </c:pt>
                <c:pt idx="5992">
                  <c:v>257.39999999999998</c:v>
                </c:pt>
                <c:pt idx="5993">
                  <c:v>262.8</c:v>
                </c:pt>
                <c:pt idx="5994">
                  <c:v>263.2</c:v>
                </c:pt>
                <c:pt idx="5995">
                  <c:v>266.60000000000002</c:v>
                </c:pt>
                <c:pt idx="5996">
                  <c:v>266.3</c:v>
                </c:pt>
                <c:pt idx="5997">
                  <c:v>266.5</c:v>
                </c:pt>
                <c:pt idx="5998">
                  <c:v>287.3</c:v>
                </c:pt>
                <c:pt idx="5999">
                  <c:v>298.2</c:v>
                </c:pt>
                <c:pt idx="6000">
                  <c:v>290.3</c:v>
                </c:pt>
                <c:pt idx="6001">
                  <c:v>283.39999999999998</c:v>
                </c:pt>
                <c:pt idx="6002">
                  <c:v>277.89999999999998</c:v>
                </c:pt>
                <c:pt idx="6003">
                  <c:v>273.8</c:v>
                </c:pt>
                <c:pt idx="6004">
                  <c:v>270.60000000000002</c:v>
                </c:pt>
                <c:pt idx="6005">
                  <c:v>265.89999999999998</c:v>
                </c:pt>
                <c:pt idx="6006">
                  <c:v>251.6</c:v>
                </c:pt>
                <c:pt idx="6007">
                  <c:v>248.6</c:v>
                </c:pt>
                <c:pt idx="6008">
                  <c:v>250.2</c:v>
                </c:pt>
                <c:pt idx="6009">
                  <c:v>251</c:v>
                </c:pt>
                <c:pt idx="6010">
                  <c:v>248.9</c:v>
                </c:pt>
                <c:pt idx="6011">
                  <c:v>245.2</c:v>
                </c:pt>
                <c:pt idx="6012">
                  <c:v>247.5</c:v>
                </c:pt>
                <c:pt idx="6013">
                  <c:v>263.3</c:v>
                </c:pt>
                <c:pt idx="6014">
                  <c:v>268.8</c:v>
                </c:pt>
                <c:pt idx="6015">
                  <c:v>259</c:v>
                </c:pt>
                <c:pt idx="6016">
                  <c:v>269.89999999999998</c:v>
                </c:pt>
                <c:pt idx="6017">
                  <c:v>261.89999999999998</c:v>
                </c:pt>
                <c:pt idx="6018">
                  <c:v>255.7</c:v>
                </c:pt>
                <c:pt idx="6019">
                  <c:v>260.7</c:v>
                </c:pt>
                <c:pt idx="6020">
                  <c:v>274.8</c:v>
                </c:pt>
                <c:pt idx="6021">
                  <c:v>282.89999999999998</c:v>
                </c:pt>
                <c:pt idx="6022">
                  <c:v>258.39999999999998</c:v>
                </c:pt>
                <c:pt idx="6023">
                  <c:v>252.6</c:v>
                </c:pt>
                <c:pt idx="6024">
                  <c:v>252.2</c:v>
                </c:pt>
                <c:pt idx="6025">
                  <c:v>256.2</c:v>
                </c:pt>
                <c:pt idx="6026">
                  <c:v>268.60000000000002</c:v>
                </c:pt>
                <c:pt idx="6027">
                  <c:v>263</c:v>
                </c:pt>
                <c:pt idx="6028">
                  <c:v>260</c:v>
                </c:pt>
                <c:pt idx="6029">
                  <c:v>262.8</c:v>
                </c:pt>
                <c:pt idx="6030">
                  <c:v>258.89999999999998</c:v>
                </c:pt>
                <c:pt idx="6031">
                  <c:v>253.8</c:v>
                </c:pt>
                <c:pt idx="6032">
                  <c:v>261.10000000000002</c:v>
                </c:pt>
                <c:pt idx="6033">
                  <c:v>266.60000000000002</c:v>
                </c:pt>
                <c:pt idx="6034">
                  <c:v>272.39999999999998</c:v>
                </c:pt>
                <c:pt idx="6035">
                  <c:v>270.3</c:v>
                </c:pt>
                <c:pt idx="6036">
                  <c:v>262.39999999999998</c:v>
                </c:pt>
                <c:pt idx="6037">
                  <c:v>261.7</c:v>
                </c:pt>
                <c:pt idx="6038">
                  <c:v>268.10000000000002</c:v>
                </c:pt>
                <c:pt idx="6039">
                  <c:v>275.3</c:v>
                </c:pt>
                <c:pt idx="6040">
                  <c:v>270.60000000000002</c:v>
                </c:pt>
                <c:pt idx="6041">
                  <c:v>274.60000000000002</c:v>
                </c:pt>
                <c:pt idx="6042">
                  <c:v>273.89999999999998</c:v>
                </c:pt>
                <c:pt idx="6043">
                  <c:v>271.39999999999998</c:v>
                </c:pt>
                <c:pt idx="6044">
                  <c:v>266.2</c:v>
                </c:pt>
                <c:pt idx="6045">
                  <c:v>260.7</c:v>
                </c:pt>
                <c:pt idx="6046">
                  <c:v>262.2</c:v>
                </c:pt>
                <c:pt idx="6047">
                  <c:v>270.60000000000002</c:v>
                </c:pt>
                <c:pt idx="6048">
                  <c:v>291.60000000000002</c:v>
                </c:pt>
                <c:pt idx="6049">
                  <c:v>286.8</c:v>
                </c:pt>
                <c:pt idx="6050">
                  <c:v>259.7</c:v>
                </c:pt>
                <c:pt idx="6051">
                  <c:v>251.3</c:v>
                </c:pt>
                <c:pt idx="6052">
                  <c:v>249.2</c:v>
                </c:pt>
                <c:pt idx="6053">
                  <c:v>250.2</c:v>
                </c:pt>
                <c:pt idx="6054">
                  <c:v>255</c:v>
                </c:pt>
                <c:pt idx="6055">
                  <c:v>261</c:v>
                </c:pt>
                <c:pt idx="6056">
                  <c:v>257.5</c:v>
                </c:pt>
                <c:pt idx="6057">
                  <c:v>256.89999999999998</c:v>
                </c:pt>
                <c:pt idx="6058">
                  <c:v>263.5</c:v>
                </c:pt>
                <c:pt idx="6059">
                  <c:v>287.39999999999998</c:v>
                </c:pt>
                <c:pt idx="6060">
                  <c:v>288.5</c:v>
                </c:pt>
                <c:pt idx="6061">
                  <c:v>276.2</c:v>
                </c:pt>
                <c:pt idx="6062">
                  <c:v>272.10000000000002</c:v>
                </c:pt>
                <c:pt idx="6063">
                  <c:v>267.5</c:v>
                </c:pt>
                <c:pt idx="6064">
                  <c:v>269.3</c:v>
                </c:pt>
                <c:pt idx="6065">
                  <c:v>272</c:v>
                </c:pt>
                <c:pt idx="6066">
                  <c:v>278.89999999999998</c:v>
                </c:pt>
                <c:pt idx="6067">
                  <c:v>284.39999999999998</c:v>
                </c:pt>
                <c:pt idx="6068">
                  <c:v>276</c:v>
                </c:pt>
                <c:pt idx="6069">
                  <c:v>264.60000000000002</c:v>
                </c:pt>
                <c:pt idx="6070">
                  <c:v>265.60000000000002</c:v>
                </c:pt>
                <c:pt idx="6071">
                  <c:v>270.5</c:v>
                </c:pt>
                <c:pt idx="6072">
                  <c:v>260</c:v>
                </c:pt>
                <c:pt idx="6073">
                  <c:v>256</c:v>
                </c:pt>
                <c:pt idx="6074">
                  <c:v>259.7</c:v>
                </c:pt>
                <c:pt idx="6075">
                  <c:v>259</c:v>
                </c:pt>
                <c:pt idx="6076">
                  <c:v>256</c:v>
                </c:pt>
                <c:pt idx="6077">
                  <c:v>253.3</c:v>
                </c:pt>
                <c:pt idx="6078">
                  <c:v>255</c:v>
                </c:pt>
                <c:pt idx="6079">
                  <c:v>253.2</c:v>
                </c:pt>
                <c:pt idx="6080">
                  <c:v>253.2</c:v>
                </c:pt>
                <c:pt idx="6081">
                  <c:v>253.4</c:v>
                </c:pt>
                <c:pt idx="6082">
                  <c:v>256.3</c:v>
                </c:pt>
                <c:pt idx="6083">
                  <c:v>253.8</c:v>
                </c:pt>
                <c:pt idx="6084">
                  <c:v>250.8</c:v>
                </c:pt>
                <c:pt idx="6085">
                  <c:v>252.2</c:v>
                </c:pt>
                <c:pt idx="6086">
                  <c:v>264.8</c:v>
                </c:pt>
                <c:pt idx="6087">
                  <c:v>262.3</c:v>
                </c:pt>
                <c:pt idx="6088">
                  <c:v>249.9</c:v>
                </c:pt>
                <c:pt idx="6089">
                  <c:v>274.8</c:v>
                </c:pt>
                <c:pt idx="6090">
                  <c:v>300.2</c:v>
                </c:pt>
                <c:pt idx="6091">
                  <c:v>285.7</c:v>
                </c:pt>
                <c:pt idx="6092">
                  <c:v>270.39999999999998</c:v>
                </c:pt>
                <c:pt idx="6093">
                  <c:v>263.8</c:v>
                </c:pt>
                <c:pt idx="6094">
                  <c:v>263.8</c:v>
                </c:pt>
                <c:pt idx="6095">
                  <c:v>272.10000000000002</c:v>
                </c:pt>
                <c:pt idx="6096">
                  <c:v>276.10000000000002</c:v>
                </c:pt>
                <c:pt idx="6097">
                  <c:v>268</c:v>
                </c:pt>
                <c:pt idx="6098">
                  <c:v>263</c:v>
                </c:pt>
                <c:pt idx="6099">
                  <c:v>254.9</c:v>
                </c:pt>
                <c:pt idx="6100">
                  <c:v>257</c:v>
                </c:pt>
                <c:pt idx="6101">
                  <c:v>263.89999999999998</c:v>
                </c:pt>
                <c:pt idx="6102">
                  <c:v>269</c:v>
                </c:pt>
                <c:pt idx="6103">
                  <c:v>272</c:v>
                </c:pt>
                <c:pt idx="6104">
                  <c:v>265.89999999999998</c:v>
                </c:pt>
                <c:pt idx="6105">
                  <c:v>278</c:v>
                </c:pt>
                <c:pt idx="6106">
                  <c:v>277.60000000000002</c:v>
                </c:pt>
                <c:pt idx="6107">
                  <c:v>266</c:v>
                </c:pt>
                <c:pt idx="6108">
                  <c:v>261</c:v>
                </c:pt>
                <c:pt idx="6109">
                  <c:v>254.2</c:v>
                </c:pt>
                <c:pt idx="6110">
                  <c:v>251.9</c:v>
                </c:pt>
                <c:pt idx="6111">
                  <c:v>257.39999999999998</c:v>
                </c:pt>
                <c:pt idx="6112">
                  <c:v>265.89999999999998</c:v>
                </c:pt>
                <c:pt idx="6113">
                  <c:v>254.3</c:v>
                </c:pt>
                <c:pt idx="6114">
                  <c:v>245.6</c:v>
                </c:pt>
                <c:pt idx="6115">
                  <c:v>249.2</c:v>
                </c:pt>
                <c:pt idx="6116">
                  <c:v>247.9</c:v>
                </c:pt>
                <c:pt idx="6117">
                  <c:v>256.5</c:v>
                </c:pt>
                <c:pt idx="6118">
                  <c:v>261.10000000000002</c:v>
                </c:pt>
                <c:pt idx="6119">
                  <c:v>262.7</c:v>
                </c:pt>
                <c:pt idx="6120">
                  <c:v>271.5</c:v>
                </c:pt>
                <c:pt idx="6121">
                  <c:v>279.8</c:v>
                </c:pt>
                <c:pt idx="6122">
                  <c:v>276.39999999999998</c:v>
                </c:pt>
                <c:pt idx="6123">
                  <c:v>273.10000000000002</c:v>
                </c:pt>
                <c:pt idx="6124">
                  <c:v>271.5</c:v>
                </c:pt>
                <c:pt idx="6125">
                  <c:v>272.2</c:v>
                </c:pt>
                <c:pt idx="6126">
                  <c:v>271.60000000000002</c:v>
                </c:pt>
                <c:pt idx="6127">
                  <c:v>273.2</c:v>
                </c:pt>
                <c:pt idx="6128">
                  <c:v>286.8</c:v>
                </c:pt>
                <c:pt idx="6129">
                  <c:v>265.5</c:v>
                </c:pt>
                <c:pt idx="6130">
                  <c:v>257.10000000000002</c:v>
                </c:pt>
                <c:pt idx="6131">
                  <c:v>261.10000000000002</c:v>
                </c:pt>
                <c:pt idx="6132">
                  <c:v>255.9</c:v>
                </c:pt>
                <c:pt idx="6133">
                  <c:v>253.9</c:v>
                </c:pt>
                <c:pt idx="6134">
                  <c:v>254.5</c:v>
                </c:pt>
                <c:pt idx="6135">
                  <c:v>258.10000000000002</c:v>
                </c:pt>
                <c:pt idx="6136">
                  <c:v>263</c:v>
                </c:pt>
                <c:pt idx="6137">
                  <c:v>260.5</c:v>
                </c:pt>
                <c:pt idx="6138">
                  <c:v>257.5</c:v>
                </c:pt>
                <c:pt idx="6139">
                  <c:v>268.2</c:v>
                </c:pt>
                <c:pt idx="6140">
                  <c:v>281.2</c:v>
                </c:pt>
                <c:pt idx="6141">
                  <c:v>287.3</c:v>
                </c:pt>
                <c:pt idx="6142">
                  <c:v>285</c:v>
                </c:pt>
                <c:pt idx="6143">
                  <c:v>281.2</c:v>
                </c:pt>
                <c:pt idx="6144">
                  <c:v>279.7</c:v>
                </c:pt>
                <c:pt idx="6145">
                  <c:v>273.89999999999998</c:v>
                </c:pt>
                <c:pt idx="6146">
                  <c:v>280.8</c:v>
                </c:pt>
                <c:pt idx="6147">
                  <c:v>289.60000000000002</c:v>
                </c:pt>
                <c:pt idx="6148">
                  <c:v>278</c:v>
                </c:pt>
                <c:pt idx="6149">
                  <c:v>271.10000000000002</c:v>
                </c:pt>
                <c:pt idx="6150">
                  <c:v>272.3</c:v>
                </c:pt>
                <c:pt idx="6151">
                  <c:v>277.8</c:v>
                </c:pt>
                <c:pt idx="6152">
                  <c:v>278.39999999999998</c:v>
                </c:pt>
                <c:pt idx="6153">
                  <c:v>289.2</c:v>
                </c:pt>
                <c:pt idx="6154">
                  <c:v>277</c:v>
                </c:pt>
                <c:pt idx="6155">
                  <c:v>253.1</c:v>
                </c:pt>
                <c:pt idx="6156">
                  <c:v>250</c:v>
                </c:pt>
                <c:pt idx="6157">
                  <c:v>252.7</c:v>
                </c:pt>
                <c:pt idx="6158">
                  <c:v>254</c:v>
                </c:pt>
                <c:pt idx="6159">
                  <c:v>260.7</c:v>
                </c:pt>
                <c:pt idx="6160">
                  <c:v>265.60000000000002</c:v>
                </c:pt>
                <c:pt idx="6161">
                  <c:v>271.89999999999998</c:v>
                </c:pt>
                <c:pt idx="6162">
                  <c:v>272.39999999999998</c:v>
                </c:pt>
                <c:pt idx="6163">
                  <c:v>272.89999999999998</c:v>
                </c:pt>
                <c:pt idx="6164">
                  <c:v>280.8</c:v>
                </c:pt>
                <c:pt idx="6165">
                  <c:v>290</c:v>
                </c:pt>
                <c:pt idx="6166">
                  <c:v>290.39999999999998</c:v>
                </c:pt>
                <c:pt idx="6167">
                  <c:v>282.10000000000002</c:v>
                </c:pt>
                <c:pt idx="6168">
                  <c:v>281.89999999999998</c:v>
                </c:pt>
                <c:pt idx="6169">
                  <c:v>285.89999999999998</c:v>
                </c:pt>
                <c:pt idx="6170">
                  <c:v>262.10000000000002</c:v>
                </c:pt>
                <c:pt idx="6171">
                  <c:v>247.6</c:v>
                </c:pt>
                <c:pt idx="6172">
                  <c:v>255.9</c:v>
                </c:pt>
                <c:pt idx="6173">
                  <c:v>253.2</c:v>
                </c:pt>
                <c:pt idx="6174">
                  <c:v>258.60000000000002</c:v>
                </c:pt>
                <c:pt idx="6175">
                  <c:v>259</c:v>
                </c:pt>
                <c:pt idx="6176">
                  <c:v>257.10000000000002</c:v>
                </c:pt>
                <c:pt idx="6177">
                  <c:v>265.89999999999998</c:v>
                </c:pt>
                <c:pt idx="6178">
                  <c:v>282.3</c:v>
                </c:pt>
                <c:pt idx="6179">
                  <c:v>282.2</c:v>
                </c:pt>
                <c:pt idx="6180">
                  <c:v>265.10000000000002</c:v>
                </c:pt>
                <c:pt idx="6181">
                  <c:v>263.89999999999998</c:v>
                </c:pt>
                <c:pt idx="6182">
                  <c:v>260.60000000000002</c:v>
                </c:pt>
                <c:pt idx="6183">
                  <c:v>260.39999999999998</c:v>
                </c:pt>
                <c:pt idx="6184">
                  <c:v>264.89999999999998</c:v>
                </c:pt>
                <c:pt idx="6185">
                  <c:v>275</c:v>
                </c:pt>
                <c:pt idx="6186">
                  <c:v>275.3</c:v>
                </c:pt>
                <c:pt idx="6187">
                  <c:v>268.39999999999998</c:v>
                </c:pt>
                <c:pt idx="6188">
                  <c:v>260.8</c:v>
                </c:pt>
                <c:pt idx="6189">
                  <c:v>266.60000000000002</c:v>
                </c:pt>
                <c:pt idx="6190">
                  <c:v>266.8</c:v>
                </c:pt>
                <c:pt idx="6191">
                  <c:v>257.60000000000002</c:v>
                </c:pt>
                <c:pt idx="6192">
                  <c:v>261.10000000000002</c:v>
                </c:pt>
                <c:pt idx="6193">
                  <c:v>271.5</c:v>
                </c:pt>
                <c:pt idx="6194">
                  <c:v>288.3</c:v>
                </c:pt>
                <c:pt idx="6195">
                  <c:v>277</c:v>
                </c:pt>
                <c:pt idx="6196">
                  <c:v>255.4</c:v>
                </c:pt>
                <c:pt idx="6197">
                  <c:v>260</c:v>
                </c:pt>
                <c:pt idx="6198">
                  <c:v>256.39999999999998</c:v>
                </c:pt>
                <c:pt idx="6199">
                  <c:v>260</c:v>
                </c:pt>
                <c:pt idx="6200">
                  <c:v>262.5</c:v>
                </c:pt>
                <c:pt idx="6201">
                  <c:v>261.10000000000002</c:v>
                </c:pt>
                <c:pt idx="6202">
                  <c:v>258</c:v>
                </c:pt>
                <c:pt idx="6203">
                  <c:v>259.39999999999998</c:v>
                </c:pt>
                <c:pt idx="6204">
                  <c:v>267.10000000000002</c:v>
                </c:pt>
                <c:pt idx="6205">
                  <c:v>263.89999999999998</c:v>
                </c:pt>
                <c:pt idx="6206">
                  <c:v>262.39999999999998</c:v>
                </c:pt>
                <c:pt idx="6207">
                  <c:v>283.3</c:v>
                </c:pt>
                <c:pt idx="6208">
                  <c:v>297.7</c:v>
                </c:pt>
                <c:pt idx="6209">
                  <c:v>287.5</c:v>
                </c:pt>
                <c:pt idx="6210">
                  <c:v>286.10000000000002</c:v>
                </c:pt>
                <c:pt idx="6211">
                  <c:v>289</c:v>
                </c:pt>
                <c:pt idx="6212">
                  <c:v>290.7</c:v>
                </c:pt>
                <c:pt idx="6213">
                  <c:v>283.39999999999998</c:v>
                </c:pt>
                <c:pt idx="6214">
                  <c:v>268.3</c:v>
                </c:pt>
                <c:pt idx="6215">
                  <c:v>263.3</c:v>
                </c:pt>
                <c:pt idx="6216">
                  <c:v>255.4</c:v>
                </c:pt>
                <c:pt idx="6217">
                  <c:v>252.4</c:v>
                </c:pt>
                <c:pt idx="6218">
                  <c:v>252.6</c:v>
                </c:pt>
                <c:pt idx="6219">
                  <c:v>272.89999999999998</c:v>
                </c:pt>
                <c:pt idx="6220">
                  <c:v>288.5</c:v>
                </c:pt>
                <c:pt idx="6221">
                  <c:v>276.2</c:v>
                </c:pt>
                <c:pt idx="6222">
                  <c:v>266.10000000000002</c:v>
                </c:pt>
                <c:pt idx="6223">
                  <c:v>259.8</c:v>
                </c:pt>
                <c:pt idx="6224">
                  <c:v>256.39999999999998</c:v>
                </c:pt>
                <c:pt idx="6225">
                  <c:v>257.5</c:v>
                </c:pt>
                <c:pt idx="6226">
                  <c:v>278.89999999999998</c:v>
                </c:pt>
                <c:pt idx="6227">
                  <c:v>298.2</c:v>
                </c:pt>
                <c:pt idx="6228">
                  <c:v>286.7</c:v>
                </c:pt>
                <c:pt idx="6229">
                  <c:v>272</c:v>
                </c:pt>
                <c:pt idx="6230">
                  <c:v>272.60000000000002</c:v>
                </c:pt>
                <c:pt idx="6231">
                  <c:v>264</c:v>
                </c:pt>
                <c:pt idx="6232">
                  <c:v>258.10000000000002</c:v>
                </c:pt>
                <c:pt idx="6233">
                  <c:v>253.2</c:v>
                </c:pt>
                <c:pt idx="6234">
                  <c:v>257.7</c:v>
                </c:pt>
                <c:pt idx="6235">
                  <c:v>271.3</c:v>
                </c:pt>
                <c:pt idx="6236">
                  <c:v>273.3</c:v>
                </c:pt>
                <c:pt idx="6237">
                  <c:v>263.2</c:v>
                </c:pt>
                <c:pt idx="6238">
                  <c:v>266.8</c:v>
                </c:pt>
                <c:pt idx="6239">
                  <c:v>263.10000000000002</c:v>
                </c:pt>
                <c:pt idx="6240">
                  <c:v>263.7</c:v>
                </c:pt>
                <c:pt idx="6241">
                  <c:v>267.5</c:v>
                </c:pt>
                <c:pt idx="6242">
                  <c:v>277.7</c:v>
                </c:pt>
                <c:pt idx="6243">
                  <c:v>277.3</c:v>
                </c:pt>
                <c:pt idx="6244">
                  <c:v>265.8</c:v>
                </c:pt>
                <c:pt idx="6245">
                  <c:v>259.10000000000002</c:v>
                </c:pt>
                <c:pt idx="6246">
                  <c:v>251.6</c:v>
                </c:pt>
                <c:pt idx="6247">
                  <c:v>253.1</c:v>
                </c:pt>
                <c:pt idx="6248">
                  <c:v>258.3</c:v>
                </c:pt>
                <c:pt idx="6249">
                  <c:v>262.89999999999998</c:v>
                </c:pt>
                <c:pt idx="6250">
                  <c:v>273.7</c:v>
                </c:pt>
                <c:pt idx="6251">
                  <c:v>278.7</c:v>
                </c:pt>
                <c:pt idx="6252">
                  <c:v>280.2</c:v>
                </c:pt>
                <c:pt idx="6253">
                  <c:v>268.8</c:v>
                </c:pt>
                <c:pt idx="6254">
                  <c:v>264</c:v>
                </c:pt>
                <c:pt idx="6255">
                  <c:v>275.5</c:v>
                </c:pt>
                <c:pt idx="6256">
                  <c:v>282.89999999999998</c:v>
                </c:pt>
                <c:pt idx="6257">
                  <c:v>274.39999999999998</c:v>
                </c:pt>
                <c:pt idx="6258">
                  <c:v>270.2</c:v>
                </c:pt>
                <c:pt idx="6259">
                  <c:v>265.8</c:v>
                </c:pt>
                <c:pt idx="6260">
                  <c:v>264.39999999999998</c:v>
                </c:pt>
                <c:pt idx="6261">
                  <c:v>269.5</c:v>
                </c:pt>
                <c:pt idx="6262">
                  <c:v>270.39999999999998</c:v>
                </c:pt>
                <c:pt idx="6263">
                  <c:v>274.7</c:v>
                </c:pt>
                <c:pt idx="6264">
                  <c:v>265.8</c:v>
                </c:pt>
                <c:pt idx="6265">
                  <c:v>274.89999999999998</c:v>
                </c:pt>
                <c:pt idx="6266">
                  <c:v>275.3</c:v>
                </c:pt>
                <c:pt idx="6267">
                  <c:v>255.7</c:v>
                </c:pt>
                <c:pt idx="6268">
                  <c:v>254.7</c:v>
                </c:pt>
                <c:pt idx="6269">
                  <c:v>261.3</c:v>
                </c:pt>
                <c:pt idx="6270">
                  <c:v>261.39999999999998</c:v>
                </c:pt>
                <c:pt idx="6271">
                  <c:v>263.60000000000002</c:v>
                </c:pt>
                <c:pt idx="6272">
                  <c:v>268</c:v>
                </c:pt>
                <c:pt idx="6273">
                  <c:v>258.10000000000002</c:v>
                </c:pt>
                <c:pt idx="6274">
                  <c:v>258.5</c:v>
                </c:pt>
                <c:pt idx="6275">
                  <c:v>260.5</c:v>
                </c:pt>
                <c:pt idx="6276">
                  <c:v>274.7</c:v>
                </c:pt>
                <c:pt idx="6277">
                  <c:v>284</c:v>
                </c:pt>
                <c:pt idx="6278">
                  <c:v>269</c:v>
                </c:pt>
                <c:pt idx="6279">
                  <c:v>264</c:v>
                </c:pt>
                <c:pt idx="6280">
                  <c:v>278.60000000000002</c:v>
                </c:pt>
                <c:pt idx="6281">
                  <c:v>290.89999999999998</c:v>
                </c:pt>
                <c:pt idx="6282">
                  <c:v>276.5</c:v>
                </c:pt>
                <c:pt idx="6283">
                  <c:v>259.3</c:v>
                </c:pt>
                <c:pt idx="6284">
                  <c:v>263.7</c:v>
                </c:pt>
                <c:pt idx="6285">
                  <c:v>266.5</c:v>
                </c:pt>
                <c:pt idx="6286">
                  <c:v>270.89999999999998</c:v>
                </c:pt>
                <c:pt idx="6287">
                  <c:v>279.39999999999998</c:v>
                </c:pt>
                <c:pt idx="6288">
                  <c:v>287</c:v>
                </c:pt>
                <c:pt idx="6289">
                  <c:v>284.7</c:v>
                </c:pt>
                <c:pt idx="6290">
                  <c:v>290.3</c:v>
                </c:pt>
                <c:pt idx="6291">
                  <c:v>290.60000000000002</c:v>
                </c:pt>
                <c:pt idx="6292">
                  <c:v>275.89999999999998</c:v>
                </c:pt>
                <c:pt idx="6293">
                  <c:v>265.8</c:v>
                </c:pt>
                <c:pt idx="6294">
                  <c:v>264.3</c:v>
                </c:pt>
                <c:pt idx="6295">
                  <c:v>259.89999999999998</c:v>
                </c:pt>
                <c:pt idx="6296">
                  <c:v>262.7</c:v>
                </c:pt>
                <c:pt idx="6297">
                  <c:v>268.2</c:v>
                </c:pt>
                <c:pt idx="6298">
                  <c:v>280.5</c:v>
                </c:pt>
                <c:pt idx="6299">
                  <c:v>295.3</c:v>
                </c:pt>
                <c:pt idx="6300">
                  <c:v>276.39999999999998</c:v>
                </c:pt>
                <c:pt idx="6301">
                  <c:v>252.8</c:v>
                </c:pt>
                <c:pt idx="6302">
                  <c:v>255.4</c:v>
                </c:pt>
                <c:pt idx="6303">
                  <c:v>261.60000000000002</c:v>
                </c:pt>
                <c:pt idx="6304">
                  <c:v>256.89999999999998</c:v>
                </c:pt>
                <c:pt idx="6305">
                  <c:v>249.8</c:v>
                </c:pt>
                <c:pt idx="6306">
                  <c:v>262.60000000000002</c:v>
                </c:pt>
                <c:pt idx="6307">
                  <c:v>275.2</c:v>
                </c:pt>
                <c:pt idx="6308">
                  <c:v>276.7</c:v>
                </c:pt>
                <c:pt idx="6309">
                  <c:v>294.10000000000002</c:v>
                </c:pt>
                <c:pt idx="6310">
                  <c:v>291.8</c:v>
                </c:pt>
                <c:pt idx="6311">
                  <c:v>274.5</c:v>
                </c:pt>
                <c:pt idx="6312">
                  <c:v>266</c:v>
                </c:pt>
                <c:pt idx="6313">
                  <c:v>265</c:v>
                </c:pt>
                <c:pt idx="6314">
                  <c:v>254.8</c:v>
                </c:pt>
                <c:pt idx="6315">
                  <c:v>245.8</c:v>
                </c:pt>
                <c:pt idx="6316">
                  <c:v>244.6</c:v>
                </c:pt>
                <c:pt idx="6317">
                  <c:v>245.9</c:v>
                </c:pt>
                <c:pt idx="6318">
                  <c:v>252.1</c:v>
                </c:pt>
                <c:pt idx="6319">
                  <c:v>254.8</c:v>
                </c:pt>
                <c:pt idx="6320">
                  <c:v>256</c:v>
                </c:pt>
                <c:pt idx="6321">
                  <c:v>269.3</c:v>
                </c:pt>
                <c:pt idx="6322">
                  <c:v>277</c:v>
                </c:pt>
                <c:pt idx="6323">
                  <c:v>268.5</c:v>
                </c:pt>
                <c:pt idx="6324">
                  <c:v>267.3</c:v>
                </c:pt>
                <c:pt idx="6325">
                  <c:v>272.7</c:v>
                </c:pt>
                <c:pt idx="6326">
                  <c:v>276.60000000000002</c:v>
                </c:pt>
                <c:pt idx="6327">
                  <c:v>276.89999999999998</c:v>
                </c:pt>
                <c:pt idx="6328">
                  <c:v>271.60000000000002</c:v>
                </c:pt>
                <c:pt idx="6329">
                  <c:v>268.39999999999998</c:v>
                </c:pt>
                <c:pt idx="6330">
                  <c:v>271.39999999999998</c:v>
                </c:pt>
                <c:pt idx="6331">
                  <c:v>281.8</c:v>
                </c:pt>
                <c:pt idx="6332">
                  <c:v>290.60000000000002</c:v>
                </c:pt>
                <c:pt idx="6333">
                  <c:v>273.60000000000002</c:v>
                </c:pt>
                <c:pt idx="6334">
                  <c:v>276.89999999999998</c:v>
                </c:pt>
                <c:pt idx="6335">
                  <c:v>277.8</c:v>
                </c:pt>
                <c:pt idx="6336">
                  <c:v>268.89999999999998</c:v>
                </c:pt>
                <c:pt idx="6337">
                  <c:v>272.60000000000002</c:v>
                </c:pt>
                <c:pt idx="6338">
                  <c:v>280.8</c:v>
                </c:pt>
                <c:pt idx="6339">
                  <c:v>276.39999999999998</c:v>
                </c:pt>
                <c:pt idx="6340">
                  <c:v>269.10000000000002</c:v>
                </c:pt>
                <c:pt idx="6341">
                  <c:v>266.10000000000002</c:v>
                </c:pt>
                <c:pt idx="6342">
                  <c:v>261.8</c:v>
                </c:pt>
                <c:pt idx="6343">
                  <c:v>261.10000000000002</c:v>
                </c:pt>
                <c:pt idx="6344">
                  <c:v>265.2</c:v>
                </c:pt>
                <c:pt idx="6345">
                  <c:v>274.7</c:v>
                </c:pt>
                <c:pt idx="6346">
                  <c:v>266.7</c:v>
                </c:pt>
                <c:pt idx="6347">
                  <c:v>266.10000000000002</c:v>
                </c:pt>
                <c:pt idx="6348">
                  <c:v>270.8</c:v>
                </c:pt>
                <c:pt idx="6349">
                  <c:v>273.8</c:v>
                </c:pt>
                <c:pt idx="6350">
                  <c:v>288</c:v>
                </c:pt>
                <c:pt idx="6351">
                  <c:v>288.5</c:v>
                </c:pt>
                <c:pt idx="6352">
                  <c:v>279.89999999999998</c:v>
                </c:pt>
                <c:pt idx="6353">
                  <c:v>279.3</c:v>
                </c:pt>
                <c:pt idx="6354">
                  <c:v>280.7</c:v>
                </c:pt>
                <c:pt idx="6355">
                  <c:v>272.2</c:v>
                </c:pt>
                <c:pt idx="6356">
                  <c:v>283.8</c:v>
                </c:pt>
                <c:pt idx="6357">
                  <c:v>302.60000000000002</c:v>
                </c:pt>
                <c:pt idx="6358">
                  <c:v>282.60000000000002</c:v>
                </c:pt>
                <c:pt idx="6359">
                  <c:v>267</c:v>
                </c:pt>
                <c:pt idx="6360">
                  <c:v>270.3</c:v>
                </c:pt>
                <c:pt idx="6361">
                  <c:v>277.89999999999998</c:v>
                </c:pt>
                <c:pt idx="6362">
                  <c:v>287</c:v>
                </c:pt>
                <c:pt idx="6363">
                  <c:v>302.39999999999998</c:v>
                </c:pt>
                <c:pt idx="6364">
                  <c:v>304.3</c:v>
                </c:pt>
                <c:pt idx="6365">
                  <c:v>293.89999999999998</c:v>
                </c:pt>
                <c:pt idx="6366">
                  <c:v>284.2</c:v>
                </c:pt>
                <c:pt idx="6367">
                  <c:v>289.8</c:v>
                </c:pt>
                <c:pt idx="6368">
                  <c:v>301.10000000000002</c:v>
                </c:pt>
                <c:pt idx="6369">
                  <c:v>291.10000000000002</c:v>
                </c:pt>
                <c:pt idx="6370">
                  <c:v>271.5</c:v>
                </c:pt>
                <c:pt idx="6371">
                  <c:v>264.10000000000002</c:v>
                </c:pt>
                <c:pt idx="6372">
                  <c:v>283.5</c:v>
                </c:pt>
                <c:pt idx="6373">
                  <c:v>290.8</c:v>
                </c:pt>
                <c:pt idx="6374">
                  <c:v>263.5</c:v>
                </c:pt>
                <c:pt idx="6375">
                  <c:v>252</c:v>
                </c:pt>
                <c:pt idx="6376">
                  <c:v>256</c:v>
                </c:pt>
                <c:pt idx="6377">
                  <c:v>249.1</c:v>
                </c:pt>
                <c:pt idx="6378">
                  <c:v>248.7</c:v>
                </c:pt>
                <c:pt idx="6379">
                  <c:v>252.7</c:v>
                </c:pt>
                <c:pt idx="6380">
                  <c:v>257.39999999999998</c:v>
                </c:pt>
                <c:pt idx="6381">
                  <c:v>268.3</c:v>
                </c:pt>
                <c:pt idx="6382">
                  <c:v>277.5</c:v>
                </c:pt>
                <c:pt idx="6383">
                  <c:v>272.2</c:v>
                </c:pt>
                <c:pt idx="6384">
                  <c:v>256.7</c:v>
                </c:pt>
                <c:pt idx="6385">
                  <c:v>255.5</c:v>
                </c:pt>
                <c:pt idx="6386">
                  <c:v>265.60000000000002</c:v>
                </c:pt>
                <c:pt idx="6387">
                  <c:v>269.3</c:v>
                </c:pt>
                <c:pt idx="6388">
                  <c:v>264.89999999999998</c:v>
                </c:pt>
                <c:pt idx="6389">
                  <c:v>266.2</c:v>
                </c:pt>
                <c:pt idx="6390">
                  <c:v>265.39999999999998</c:v>
                </c:pt>
                <c:pt idx="6391">
                  <c:v>264.89999999999998</c:v>
                </c:pt>
                <c:pt idx="6392">
                  <c:v>263.89999999999998</c:v>
                </c:pt>
                <c:pt idx="6393">
                  <c:v>272.10000000000002</c:v>
                </c:pt>
                <c:pt idx="6394">
                  <c:v>295.2</c:v>
                </c:pt>
                <c:pt idx="6395">
                  <c:v>308.7</c:v>
                </c:pt>
                <c:pt idx="6396">
                  <c:v>292.2</c:v>
                </c:pt>
                <c:pt idx="6397">
                  <c:v>263.7</c:v>
                </c:pt>
                <c:pt idx="6398">
                  <c:v>260</c:v>
                </c:pt>
                <c:pt idx="6399">
                  <c:v>263.60000000000002</c:v>
                </c:pt>
                <c:pt idx="6400">
                  <c:v>269.2</c:v>
                </c:pt>
                <c:pt idx="6401">
                  <c:v>268.2</c:v>
                </c:pt>
                <c:pt idx="6402">
                  <c:v>263.7</c:v>
                </c:pt>
                <c:pt idx="6403">
                  <c:v>266</c:v>
                </c:pt>
                <c:pt idx="6404">
                  <c:v>267.39999999999998</c:v>
                </c:pt>
                <c:pt idx="6405">
                  <c:v>264.10000000000002</c:v>
                </c:pt>
                <c:pt idx="6406">
                  <c:v>256.7</c:v>
                </c:pt>
                <c:pt idx="6407">
                  <c:v>253.3</c:v>
                </c:pt>
                <c:pt idx="6408">
                  <c:v>256.2</c:v>
                </c:pt>
                <c:pt idx="6409">
                  <c:v>259.5</c:v>
                </c:pt>
                <c:pt idx="6410">
                  <c:v>266.8</c:v>
                </c:pt>
                <c:pt idx="6411">
                  <c:v>275.60000000000002</c:v>
                </c:pt>
                <c:pt idx="6412">
                  <c:v>267.2</c:v>
                </c:pt>
                <c:pt idx="6413">
                  <c:v>264</c:v>
                </c:pt>
                <c:pt idx="6414">
                  <c:v>273.5</c:v>
                </c:pt>
                <c:pt idx="6415">
                  <c:v>264.8</c:v>
                </c:pt>
                <c:pt idx="6416">
                  <c:v>259.2</c:v>
                </c:pt>
                <c:pt idx="6417">
                  <c:v>271.2</c:v>
                </c:pt>
                <c:pt idx="6418">
                  <c:v>276.5</c:v>
                </c:pt>
                <c:pt idx="6419">
                  <c:v>266.39999999999998</c:v>
                </c:pt>
                <c:pt idx="6420">
                  <c:v>268.5</c:v>
                </c:pt>
                <c:pt idx="6421">
                  <c:v>274.60000000000002</c:v>
                </c:pt>
                <c:pt idx="6422">
                  <c:v>254.9</c:v>
                </c:pt>
                <c:pt idx="6423">
                  <c:v>255.7</c:v>
                </c:pt>
                <c:pt idx="6424">
                  <c:v>251.9</c:v>
                </c:pt>
                <c:pt idx="6425">
                  <c:v>247.8</c:v>
                </c:pt>
                <c:pt idx="6426">
                  <c:v>250.7</c:v>
                </c:pt>
                <c:pt idx="6427">
                  <c:v>252.8</c:v>
                </c:pt>
                <c:pt idx="6428">
                  <c:v>259.3</c:v>
                </c:pt>
                <c:pt idx="6429">
                  <c:v>263.2</c:v>
                </c:pt>
                <c:pt idx="6430">
                  <c:v>263.60000000000002</c:v>
                </c:pt>
                <c:pt idx="6431">
                  <c:v>265.10000000000002</c:v>
                </c:pt>
                <c:pt idx="6432">
                  <c:v>272.7</c:v>
                </c:pt>
                <c:pt idx="6433">
                  <c:v>267.2</c:v>
                </c:pt>
                <c:pt idx="6434">
                  <c:v>262.39999999999998</c:v>
                </c:pt>
                <c:pt idx="6435">
                  <c:v>276.5</c:v>
                </c:pt>
                <c:pt idx="6436">
                  <c:v>292.89999999999998</c:v>
                </c:pt>
                <c:pt idx="6437">
                  <c:v>285.10000000000002</c:v>
                </c:pt>
                <c:pt idx="6438">
                  <c:v>275.5</c:v>
                </c:pt>
                <c:pt idx="6439">
                  <c:v>269.39999999999998</c:v>
                </c:pt>
                <c:pt idx="6440">
                  <c:v>266.60000000000002</c:v>
                </c:pt>
                <c:pt idx="6441">
                  <c:v>269.2</c:v>
                </c:pt>
                <c:pt idx="6442">
                  <c:v>272.2</c:v>
                </c:pt>
                <c:pt idx="6443">
                  <c:v>261.39999999999998</c:v>
                </c:pt>
                <c:pt idx="6444">
                  <c:v>256.2</c:v>
                </c:pt>
                <c:pt idx="6445">
                  <c:v>258.60000000000002</c:v>
                </c:pt>
                <c:pt idx="6446">
                  <c:v>259.2</c:v>
                </c:pt>
                <c:pt idx="6447">
                  <c:v>251.4</c:v>
                </c:pt>
                <c:pt idx="6448">
                  <c:v>248.8</c:v>
                </c:pt>
                <c:pt idx="6449">
                  <c:v>251.6</c:v>
                </c:pt>
                <c:pt idx="6450">
                  <c:v>253.5</c:v>
                </c:pt>
                <c:pt idx="6451">
                  <c:v>256.39999999999998</c:v>
                </c:pt>
                <c:pt idx="6452">
                  <c:v>257.60000000000002</c:v>
                </c:pt>
                <c:pt idx="6453">
                  <c:v>255.2</c:v>
                </c:pt>
                <c:pt idx="6454">
                  <c:v>257.60000000000002</c:v>
                </c:pt>
                <c:pt idx="6455">
                  <c:v>260.60000000000002</c:v>
                </c:pt>
                <c:pt idx="6456">
                  <c:v>256.89999999999998</c:v>
                </c:pt>
                <c:pt idx="6457">
                  <c:v>258.3</c:v>
                </c:pt>
                <c:pt idx="6458">
                  <c:v>262.2</c:v>
                </c:pt>
                <c:pt idx="6459">
                  <c:v>268.10000000000002</c:v>
                </c:pt>
                <c:pt idx="6460">
                  <c:v>270.10000000000002</c:v>
                </c:pt>
                <c:pt idx="6461">
                  <c:v>260.3</c:v>
                </c:pt>
                <c:pt idx="6462">
                  <c:v>246.2</c:v>
                </c:pt>
                <c:pt idx="6463">
                  <c:v>256.8</c:v>
                </c:pt>
                <c:pt idx="6464">
                  <c:v>271.60000000000002</c:v>
                </c:pt>
                <c:pt idx="6465">
                  <c:v>271.60000000000002</c:v>
                </c:pt>
                <c:pt idx="6466">
                  <c:v>265.60000000000002</c:v>
                </c:pt>
                <c:pt idx="6467">
                  <c:v>265</c:v>
                </c:pt>
                <c:pt idx="6468">
                  <c:v>268</c:v>
                </c:pt>
                <c:pt idx="6469">
                  <c:v>265.89999999999998</c:v>
                </c:pt>
                <c:pt idx="6470">
                  <c:v>255.3</c:v>
                </c:pt>
                <c:pt idx="6471">
                  <c:v>252.9</c:v>
                </c:pt>
                <c:pt idx="6472">
                  <c:v>254.4</c:v>
                </c:pt>
                <c:pt idx="6473">
                  <c:v>253.6</c:v>
                </c:pt>
                <c:pt idx="6474">
                  <c:v>254.4</c:v>
                </c:pt>
                <c:pt idx="6475">
                  <c:v>261.89999999999998</c:v>
                </c:pt>
                <c:pt idx="6476">
                  <c:v>264</c:v>
                </c:pt>
                <c:pt idx="6477">
                  <c:v>268.5</c:v>
                </c:pt>
                <c:pt idx="6478">
                  <c:v>279.10000000000002</c:v>
                </c:pt>
                <c:pt idx="6479">
                  <c:v>273.5</c:v>
                </c:pt>
                <c:pt idx="6480">
                  <c:v>267.39999999999998</c:v>
                </c:pt>
                <c:pt idx="6481">
                  <c:v>266.7</c:v>
                </c:pt>
                <c:pt idx="6482">
                  <c:v>276.8</c:v>
                </c:pt>
                <c:pt idx="6483">
                  <c:v>261.89999999999998</c:v>
                </c:pt>
                <c:pt idx="6484">
                  <c:v>250.6</c:v>
                </c:pt>
                <c:pt idx="6485">
                  <c:v>251.9</c:v>
                </c:pt>
                <c:pt idx="6486">
                  <c:v>267</c:v>
                </c:pt>
                <c:pt idx="6487">
                  <c:v>281.3</c:v>
                </c:pt>
                <c:pt idx="6488">
                  <c:v>273.39999999999998</c:v>
                </c:pt>
                <c:pt idx="6489">
                  <c:v>267.3</c:v>
                </c:pt>
                <c:pt idx="6490">
                  <c:v>270</c:v>
                </c:pt>
                <c:pt idx="6491">
                  <c:v>279.5</c:v>
                </c:pt>
                <c:pt idx="6492">
                  <c:v>291.10000000000002</c:v>
                </c:pt>
                <c:pt idx="6493">
                  <c:v>302.10000000000002</c:v>
                </c:pt>
                <c:pt idx="6494">
                  <c:v>314.2</c:v>
                </c:pt>
                <c:pt idx="6495">
                  <c:v>307.60000000000002</c:v>
                </c:pt>
                <c:pt idx="6496">
                  <c:v>311.8</c:v>
                </c:pt>
                <c:pt idx="6497">
                  <c:v>319.7</c:v>
                </c:pt>
                <c:pt idx="6498">
                  <c:v>317</c:v>
                </c:pt>
                <c:pt idx="6499">
                  <c:v>307.7</c:v>
                </c:pt>
                <c:pt idx="6500">
                  <c:v>303.10000000000002</c:v>
                </c:pt>
                <c:pt idx="6501">
                  <c:v>301.39999999999998</c:v>
                </c:pt>
                <c:pt idx="6502">
                  <c:v>299.60000000000002</c:v>
                </c:pt>
                <c:pt idx="6503">
                  <c:v>298.89999999999998</c:v>
                </c:pt>
                <c:pt idx="6504">
                  <c:v>281.2</c:v>
                </c:pt>
                <c:pt idx="6505">
                  <c:v>276.10000000000002</c:v>
                </c:pt>
                <c:pt idx="6506">
                  <c:v>267.10000000000002</c:v>
                </c:pt>
                <c:pt idx="6507">
                  <c:v>263.5</c:v>
                </c:pt>
                <c:pt idx="6508">
                  <c:v>268.89999999999998</c:v>
                </c:pt>
                <c:pt idx="6509">
                  <c:v>278.60000000000002</c:v>
                </c:pt>
                <c:pt idx="6510">
                  <c:v>279.2</c:v>
                </c:pt>
                <c:pt idx="6511">
                  <c:v>265.5</c:v>
                </c:pt>
                <c:pt idx="6512">
                  <c:v>260.60000000000002</c:v>
                </c:pt>
                <c:pt idx="6513">
                  <c:v>260.8</c:v>
                </c:pt>
                <c:pt idx="6514">
                  <c:v>263.7</c:v>
                </c:pt>
                <c:pt idx="6515">
                  <c:v>269.2</c:v>
                </c:pt>
                <c:pt idx="6516">
                  <c:v>275.3</c:v>
                </c:pt>
                <c:pt idx="6517">
                  <c:v>269.7</c:v>
                </c:pt>
                <c:pt idx="6518">
                  <c:v>261.7</c:v>
                </c:pt>
                <c:pt idx="6519">
                  <c:v>257.5</c:v>
                </c:pt>
                <c:pt idx="6520">
                  <c:v>256.5</c:v>
                </c:pt>
                <c:pt idx="6521">
                  <c:v>260</c:v>
                </c:pt>
                <c:pt idx="6522">
                  <c:v>276.8</c:v>
                </c:pt>
                <c:pt idx="6523">
                  <c:v>300</c:v>
                </c:pt>
                <c:pt idx="6524">
                  <c:v>290.8</c:v>
                </c:pt>
                <c:pt idx="6525">
                  <c:v>283.39999999999998</c:v>
                </c:pt>
                <c:pt idx="6526">
                  <c:v>282.89999999999998</c:v>
                </c:pt>
                <c:pt idx="6527">
                  <c:v>276.3</c:v>
                </c:pt>
                <c:pt idx="6528">
                  <c:v>277.10000000000002</c:v>
                </c:pt>
                <c:pt idx="6529">
                  <c:v>277.89999999999998</c:v>
                </c:pt>
                <c:pt idx="6530">
                  <c:v>278</c:v>
                </c:pt>
                <c:pt idx="6531">
                  <c:v>262.5</c:v>
                </c:pt>
                <c:pt idx="6532">
                  <c:v>263.7</c:v>
                </c:pt>
                <c:pt idx="6533">
                  <c:v>267.60000000000002</c:v>
                </c:pt>
                <c:pt idx="6534">
                  <c:v>257.10000000000002</c:v>
                </c:pt>
                <c:pt idx="6535">
                  <c:v>251.2</c:v>
                </c:pt>
                <c:pt idx="6536">
                  <c:v>249.3</c:v>
                </c:pt>
                <c:pt idx="6537">
                  <c:v>247</c:v>
                </c:pt>
                <c:pt idx="6538">
                  <c:v>249.8</c:v>
                </c:pt>
                <c:pt idx="6539">
                  <c:v>255.5</c:v>
                </c:pt>
                <c:pt idx="6540">
                  <c:v>261.3</c:v>
                </c:pt>
                <c:pt idx="6541">
                  <c:v>273.39999999999998</c:v>
                </c:pt>
                <c:pt idx="6542">
                  <c:v>260.5</c:v>
                </c:pt>
                <c:pt idx="6543">
                  <c:v>254.5</c:v>
                </c:pt>
                <c:pt idx="6544">
                  <c:v>264</c:v>
                </c:pt>
                <c:pt idx="6545">
                  <c:v>261.8</c:v>
                </c:pt>
                <c:pt idx="6546">
                  <c:v>259.39999999999998</c:v>
                </c:pt>
                <c:pt idx="6547">
                  <c:v>262</c:v>
                </c:pt>
                <c:pt idx="6548">
                  <c:v>258.60000000000002</c:v>
                </c:pt>
                <c:pt idx="6549">
                  <c:v>249</c:v>
                </c:pt>
                <c:pt idx="6550">
                  <c:v>271.39999999999998</c:v>
                </c:pt>
                <c:pt idx="6551">
                  <c:v>301.5</c:v>
                </c:pt>
                <c:pt idx="6552">
                  <c:v>282</c:v>
                </c:pt>
                <c:pt idx="6553">
                  <c:v>262.89999999999998</c:v>
                </c:pt>
                <c:pt idx="6554">
                  <c:v>270.39999999999998</c:v>
                </c:pt>
                <c:pt idx="6555">
                  <c:v>282.3</c:v>
                </c:pt>
                <c:pt idx="6556">
                  <c:v>278</c:v>
                </c:pt>
                <c:pt idx="6557">
                  <c:v>272.7</c:v>
                </c:pt>
                <c:pt idx="6558">
                  <c:v>271.10000000000002</c:v>
                </c:pt>
                <c:pt idx="6559">
                  <c:v>266</c:v>
                </c:pt>
                <c:pt idx="6560">
                  <c:v>267.60000000000002</c:v>
                </c:pt>
                <c:pt idx="6561">
                  <c:v>267.10000000000002</c:v>
                </c:pt>
                <c:pt idx="6562">
                  <c:v>261.89999999999998</c:v>
                </c:pt>
                <c:pt idx="6563">
                  <c:v>257.10000000000002</c:v>
                </c:pt>
                <c:pt idx="6564">
                  <c:v>255</c:v>
                </c:pt>
                <c:pt idx="6565">
                  <c:v>253.9</c:v>
                </c:pt>
                <c:pt idx="6566">
                  <c:v>263.10000000000002</c:v>
                </c:pt>
                <c:pt idx="6567">
                  <c:v>258.89999999999998</c:v>
                </c:pt>
                <c:pt idx="6568">
                  <c:v>257.60000000000002</c:v>
                </c:pt>
                <c:pt idx="6569">
                  <c:v>277</c:v>
                </c:pt>
                <c:pt idx="6570">
                  <c:v>275.39999999999998</c:v>
                </c:pt>
                <c:pt idx="6571">
                  <c:v>263.89999999999998</c:v>
                </c:pt>
                <c:pt idx="6572">
                  <c:v>261.39999999999998</c:v>
                </c:pt>
                <c:pt idx="6573">
                  <c:v>277.2</c:v>
                </c:pt>
                <c:pt idx="6574">
                  <c:v>283.39999999999998</c:v>
                </c:pt>
                <c:pt idx="6575">
                  <c:v>274.39999999999998</c:v>
                </c:pt>
                <c:pt idx="6576">
                  <c:v>282</c:v>
                </c:pt>
                <c:pt idx="6577">
                  <c:v>276.89999999999998</c:v>
                </c:pt>
                <c:pt idx="6578">
                  <c:v>267.60000000000002</c:v>
                </c:pt>
                <c:pt idx="6579">
                  <c:v>264.89999999999998</c:v>
                </c:pt>
                <c:pt idx="6580">
                  <c:v>270.2</c:v>
                </c:pt>
                <c:pt idx="6581">
                  <c:v>271.2</c:v>
                </c:pt>
                <c:pt idx="6582">
                  <c:v>267.8</c:v>
                </c:pt>
                <c:pt idx="6583">
                  <c:v>268</c:v>
                </c:pt>
                <c:pt idx="6584">
                  <c:v>266</c:v>
                </c:pt>
                <c:pt idx="6585">
                  <c:v>266.7</c:v>
                </c:pt>
                <c:pt idx="6586">
                  <c:v>264.89999999999998</c:v>
                </c:pt>
                <c:pt idx="6587">
                  <c:v>263.60000000000002</c:v>
                </c:pt>
                <c:pt idx="6588">
                  <c:v>269.8</c:v>
                </c:pt>
                <c:pt idx="6589">
                  <c:v>276.5</c:v>
                </c:pt>
                <c:pt idx="6590">
                  <c:v>270.2</c:v>
                </c:pt>
                <c:pt idx="6591">
                  <c:v>264.10000000000002</c:v>
                </c:pt>
                <c:pt idx="6592">
                  <c:v>274.60000000000002</c:v>
                </c:pt>
                <c:pt idx="6593">
                  <c:v>277.5</c:v>
                </c:pt>
                <c:pt idx="6594">
                  <c:v>272.10000000000002</c:v>
                </c:pt>
                <c:pt idx="6595">
                  <c:v>261.60000000000002</c:v>
                </c:pt>
                <c:pt idx="6596">
                  <c:v>268.3</c:v>
                </c:pt>
                <c:pt idx="6597">
                  <c:v>260.89999999999998</c:v>
                </c:pt>
                <c:pt idx="6598">
                  <c:v>265.3</c:v>
                </c:pt>
                <c:pt idx="6599">
                  <c:v>278.3</c:v>
                </c:pt>
                <c:pt idx="6600">
                  <c:v>261.3</c:v>
                </c:pt>
                <c:pt idx="6601">
                  <c:v>253.8</c:v>
                </c:pt>
                <c:pt idx="6602">
                  <c:v>258.3</c:v>
                </c:pt>
                <c:pt idx="6603">
                  <c:v>262.8</c:v>
                </c:pt>
                <c:pt idx="6604">
                  <c:v>264.5</c:v>
                </c:pt>
                <c:pt idx="6605">
                  <c:v>266.60000000000002</c:v>
                </c:pt>
                <c:pt idx="6606">
                  <c:v>257.5</c:v>
                </c:pt>
                <c:pt idx="6607">
                  <c:v>257.5</c:v>
                </c:pt>
                <c:pt idx="6608">
                  <c:v>272.2</c:v>
                </c:pt>
                <c:pt idx="6609">
                  <c:v>274</c:v>
                </c:pt>
                <c:pt idx="6610">
                  <c:v>282.8</c:v>
                </c:pt>
                <c:pt idx="6611">
                  <c:v>295.89999999999998</c:v>
                </c:pt>
                <c:pt idx="6612">
                  <c:v>296</c:v>
                </c:pt>
                <c:pt idx="6613">
                  <c:v>272.8</c:v>
                </c:pt>
                <c:pt idx="6614">
                  <c:v>266.89999999999998</c:v>
                </c:pt>
                <c:pt idx="6615">
                  <c:v>273.7</c:v>
                </c:pt>
                <c:pt idx="6616">
                  <c:v>276.3</c:v>
                </c:pt>
                <c:pt idx="6617">
                  <c:v>282.2</c:v>
                </c:pt>
                <c:pt idx="6618">
                  <c:v>278.3</c:v>
                </c:pt>
                <c:pt idx="6619">
                  <c:v>280.39999999999998</c:v>
                </c:pt>
                <c:pt idx="6620">
                  <c:v>287.39999999999998</c:v>
                </c:pt>
                <c:pt idx="6621">
                  <c:v>296.7</c:v>
                </c:pt>
                <c:pt idx="6622">
                  <c:v>293.2</c:v>
                </c:pt>
                <c:pt idx="6623">
                  <c:v>296.5</c:v>
                </c:pt>
                <c:pt idx="6624">
                  <c:v>306.60000000000002</c:v>
                </c:pt>
                <c:pt idx="6625">
                  <c:v>296.60000000000002</c:v>
                </c:pt>
                <c:pt idx="6626">
                  <c:v>281</c:v>
                </c:pt>
                <c:pt idx="6627">
                  <c:v>273</c:v>
                </c:pt>
                <c:pt idx="6628">
                  <c:v>269.2</c:v>
                </c:pt>
                <c:pt idx="6629">
                  <c:v>266.10000000000002</c:v>
                </c:pt>
                <c:pt idx="6630">
                  <c:v>267.5</c:v>
                </c:pt>
                <c:pt idx="6631">
                  <c:v>261.5</c:v>
                </c:pt>
                <c:pt idx="6632">
                  <c:v>255.3</c:v>
                </c:pt>
                <c:pt idx="6633">
                  <c:v>251</c:v>
                </c:pt>
                <c:pt idx="6634">
                  <c:v>248.5</c:v>
                </c:pt>
                <c:pt idx="6635">
                  <c:v>254.8</c:v>
                </c:pt>
                <c:pt idx="6636">
                  <c:v>255.6</c:v>
                </c:pt>
                <c:pt idx="6637">
                  <c:v>264.8</c:v>
                </c:pt>
                <c:pt idx="6638">
                  <c:v>277.39999999999998</c:v>
                </c:pt>
                <c:pt idx="6639">
                  <c:v>201.6</c:v>
                </c:pt>
                <c:pt idx="6640">
                  <c:v>1.8</c:v>
                </c:pt>
                <c:pt idx="6641">
                  <c:v>1.7</c:v>
                </c:pt>
                <c:pt idx="6642">
                  <c:v>0.6</c:v>
                </c:pt>
                <c:pt idx="6643">
                  <c:v>0.6</c:v>
                </c:pt>
                <c:pt idx="6644">
                  <c:v>0.6</c:v>
                </c:pt>
                <c:pt idx="6645">
                  <c:v>0.6</c:v>
                </c:pt>
                <c:pt idx="6646">
                  <c:v>0.6</c:v>
                </c:pt>
                <c:pt idx="6647">
                  <c:v>0.6</c:v>
                </c:pt>
                <c:pt idx="6648">
                  <c:v>0.6</c:v>
                </c:pt>
                <c:pt idx="6649">
                  <c:v>0.6</c:v>
                </c:pt>
                <c:pt idx="6650">
                  <c:v>0.7</c:v>
                </c:pt>
                <c:pt idx="6651">
                  <c:v>0.5</c:v>
                </c:pt>
                <c:pt idx="6652">
                  <c:v>0.6</c:v>
                </c:pt>
                <c:pt idx="6653">
                  <c:v>0.6</c:v>
                </c:pt>
                <c:pt idx="6654">
                  <c:v>0.5</c:v>
                </c:pt>
                <c:pt idx="6655">
                  <c:v>0.5</c:v>
                </c:pt>
                <c:pt idx="6656">
                  <c:v>0.6</c:v>
                </c:pt>
                <c:pt idx="6657">
                  <c:v>0.6</c:v>
                </c:pt>
                <c:pt idx="6658">
                  <c:v>0.6</c:v>
                </c:pt>
                <c:pt idx="6659">
                  <c:v>0.6</c:v>
                </c:pt>
                <c:pt idx="6660">
                  <c:v>0.5</c:v>
                </c:pt>
                <c:pt idx="6661">
                  <c:v>0.6</c:v>
                </c:pt>
                <c:pt idx="6662">
                  <c:v>0.5</c:v>
                </c:pt>
                <c:pt idx="6663">
                  <c:v>0.6</c:v>
                </c:pt>
                <c:pt idx="6664">
                  <c:v>0.6</c:v>
                </c:pt>
                <c:pt idx="6665">
                  <c:v>0.6</c:v>
                </c:pt>
                <c:pt idx="6666">
                  <c:v>0.7</c:v>
                </c:pt>
                <c:pt idx="6667">
                  <c:v>0.6</c:v>
                </c:pt>
                <c:pt idx="6668">
                  <c:v>0.6</c:v>
                </c:pt>
                <c:pt idx="6669">
                  <c:v>0.6</c:v>
                </c:pt>
                <c:pt idx="6670">
                  <c:v>0.6</c:v>
                </c:pt>
                <c:pt idx="6671">
                  <c:v>0.6</c:v>
                </c:pt>
                <c:pt idx="6672">
                  <c:v>0.5</c:v>
                </c:pt>
                <c:pt idx="6673">
                  <c:v>0.6</c:v>
                </c:pt>
                <c:pt idx="6674">
                  <c:v>0.6</c:v>
                </c:pt>
                <c:pt idx="6675">
                  <c:v>0.6</c:v>
                </c:pt>
                <c:pt idx="6676">
                  <c:v>0.6</c:v>
                </c:pt>
                <c:pt idx="6677">
                  <c:v>0.6</c:v>
                </c:pt>
                <c:pt idx="6678">
                  <c:v>0.6</c:v>
                </c:pt>
                <c:pt idx="6679">
                  <c:v>0.6</c:v>
                </c:pt>
                <c:pt idx="6680">
                  <c:v>0.5</c:v>
                </c:pt>
                <c:pt idx="6681">
                  <c:v>0.5</c:v>
                </c:pt>
                <c:pt idx="6682">
                  <c:v>0.5</c:v>
                </c:pt>
                <c:pt idx="6683">
                  <c:v>0.6</c:v>
                </c:pt>
                <c:pt idx="6684">
                  <c:v>0.6</c:v>
                </c:pt>
                <c:pt idx="6685">
                  <c:v>0.6</c:v>
                </c:pt>
                <c:pt idx="6686">
                  <c:v>0.6</c:v>
                </c:pt>
                <c:pt idx="6687">
                  <c:v>0.5</c:v>
                </c:pt>
                <c:pt idx="6688">
                  <c:v>0.5</c:v>
                </c:pt>
                <c:pt idx="6689">
                  <c:v>0.6</c:v>
                </c:pt>
                <c:pt idx="6690">
                  <c:v>0.6</c:v>
                </c:pt>
                <c:pt idx="6691">
                  <c:v>0.5</c:v>
                </c:pt>
                <c:pt idx="6692">
                  <c:v>0.5</c:v>
                </c:pt>
                <c:pt idx="6693">
                  <c:v>0.5</c:v>
                </c:pt>
                <c:pt idx="6694">
                  <c:v>0.5</c:v>
                </c:pt>
                <c:pt idx="6695">
                  <c:v>0.5</c:v>
                </c:pt>
                <c:pt idx="6696">
                  <c:v>0.5</c:v>
                </c:pt>
                <c:pt idx="6697">
                  <c:v>0.5</c:v>
                </c:pt>
                <c:pt idx="6698">
                  <c:v>0.6</c:v>
                </c:pt>
                <c:pt idx="6699">
                  <c:v>0.6</c:v>
                </c:pt>
                <c:pt idx="6700">
                  <c:v>0.6</c:v>
                </c:pt>
                <c:pt idx="6701">
                  <c:v>0.5</c:v>
                </c:pt>
                <c:pt idx="6702">
                  <c:v>0.6</c:v>
                </c:pt>
                <c:pt idx="6703">
                  <c:v>0.6</c:v>
                </c:pt>
                <c:pt idx="6704">
                  <c:v>0.6</c:v>
                </c:pt>
                <c:pt idx="6705">
                  <c:v>0.5</c:v>
                </c:pt>
                <c:pt idx="6706">
                  <c:v>0.6</c:v>
                </c:pt>
                <c:pt idx="6707">
                  <c:v>0.6</c:v>
                </c:pt>
                <c:pt idx="6708">
                  <c:v>0.6</c:v>
                </c:pt>
                <c:pt idx="6709">
                  <c:v>0.6</c:v>
                </c:pt>
                <c:pt idx="6710">
                  <c:v>0.7</c:v>
                </c:pt>
                <c:pt idx="6711">
                  <c:v>0.6</c:v>
                </c:pt>
                <c:pt idx="6712">
                  <c:v>0.6</c:v>
                </c:pt>
                <c:pt idx="6713">
                  <c:v>0.5</c:v>
                </c:pt>
                <c:pt idx="6714">
                  <c:v>0.5</c:v>
                </c:pt>
                <c:pt idx="6715">
                  <c:v>0.6</c:v>
                </c:pt>
                <c:pt idx="6716">
                  <c:v>0.5</c:v>
                </c:pt>
                <c:pt idx="6717">
                  <c:v>0.5</c:v>
                </c:pt>
                <c:pt idx="6718">
                  <c:v>0.5</c:v>
                </c:pt>
                <c:pt idx="6719">
                  <c:v>0.5</c:v>
                </c:pt>
                <c:pt idx="6720">
                  <c:v>0.5</c:v>
                </c:pt>
                <c:pt idx="6721">
                  <c:v>0.5</c:v>
                </c:pt>
                <c:pt idx="6722">
                  <c:v>0.6</c:v>
                </c:pt>
                <c:pt idx="6723">
                  <c:v>0.6</c:v>
                </c:pt>
                <c:pt idx="6724">
                  <c:v>0.6</c:v>
                </c:pt>
                <c:pt idx="6725">
                  <c:v>0.6</c:v>
                </c:pt>
                <c:pt idx="6726">
                  <c:v>0.6</c:v>
                </c:pt>
                <c:pt idx="6727">
                  <c:v>0.6</c:v>
                </c:pt>
                <c:pt idx="6728">
                  <c:v>0.5</c:v>
                </c:pt>
                <c:pt idx="6729">
                  <c:v>0.6</c:v>
                </c:pt>
                <c:pt idx="6730">
                  <c:v>0.6</c:v>
                </c:pt>
                <c:pt idx="6731">
                  <c:v>0.6</c:v>
                </c:pt>
                <c:pt idx="6732">
                  <c:v>0.6</c:v>
                </c:pt>
                <c:pt idx="6733">
                  <c:v>0.5</c:v>
                </c:pt>
                <c:pt idx="6734">
                  <c:v>0.5</c:v>
                </c:pt>
                <c:pt idx="6735">
                  <c:v>0.6</c:v>
                </c:pt>
                <c:pt idx="6736">
                  <c:v>0.6</c:v>
                </c:pt>
                <c:pt idx="6737">
                  <c:v>0.6</c:v>
                </c:pt>
                <c:pt idx="6738">
                  <c:v>0.6</c:v>
                </c:pt>
                <c:pt idx="6739">
                  <c:v>0.6</c:v>
                </c:pt>
                <c:pt idx="6740">
                  <c:v>0.6</c:v>
                </c:pt>
                <c:pt idx="6741">
                  <c:v>0.6</c:v>
                </c:pt>
                <c:pt idx="6742">
                  <c:v>0.6</c:v>
                </c:pt>
                <c:pt idx="6743">
                  <c:v>0.5</c:v>
                </c:pt>
                <c:pt idx="6744">
                  <c:v>0.5</c:v>
                </c:pt>
                <c:pt idx="6745">
                  <c:v>0.6</c:v>
                </c:pt>
                <c:pt idx="6746">
                  <c:v>0.5</c:v>
                </c:pt>
                <c:pt idx="6747">
                  <c:v>0.6</c:v>
                </c:pt>
                <c:pt idx="6748">
                  <c:v>0.6</c:v>
                </c:pt>
                <c:pt idx="6749">
                  <c:v>0.6</c:v>
                </c:pt>
                <c:pt idx="6750">
                  <c:v>0.6</c:v>
                </c:pt>
                <c:pt idx="6751">
                  <c:v>0.6</c:v>
                </c:pt>
                <c:pt idx="6752">
                  <c:v>0.6</c:v>
                </c:pt>
                <c:pt idx="6753">
                  <c:v>0.5</c:v>
                </c:pt>
                <c:pt idx="6754">
                  <c:v>0.5</c:v>
                </c:pt>
                <c:pt idx="6755">
                  <c:v>0.5</c:v>
                </c:pt>
                <c:pt idx="6756">
                  <c:v>0.6</c:v>
                </c:pt>
                <c:pt idx="6757">
                  <c:v>0.5</c:v>
                </c:pt>
                <c:pt idx="6758">
                  <c:v>0.6</c:v>
                </c:pt>
                <c:pt idx="6759">
                  <c:v>0.5</c:v>
                </c:pt>
                <c:pt idx="6760">
                  <c:v>0.5</c:v>
                </c:pt>
                <c:pt idx="6761">
                  <c:v>0.6</c:v>
                </c:pt>
                <c:pt idx="6762">
                  <c:v>0.5</c:v>
                </c:pt>
                <c:pt idx="6763">
                  <c:v>0.5</c:v>
                </c:pt>
                <c:pt idx="6764">
                  <c:v>0.5</c:v>
                </c:pt>
                <c:pt idx="6765">
                  <c:v>0.5</c:v>
                </c:pt>
                <c:pt idx="6766">
                  <c:v>0.5</c:v>
                </c:pt>
                <c:pt idx="6767">
                  <c:v>0.5</c:v>
                </c:pt>
                <c:pt idx="6768">
                  <c:v>0.6</c:v>
                </c:pt>
                <c:pt idx="6769">
                  <c:v>0.6</c:v>
                </c:pt>
                <c:pt idx="6770">
                  <c:v>0.6</c:v>
                </c:pt>
                <c:pt idx="6771">
                  <c:v>0.6</c:v>
                </c:pt>
                <c:pt idx="6772">
                  <c:v>0.6</c:v>
                </c:pt>
                <c:pt idx="6773">
                  <c:v>0.6</c:v>
                </c:pt>
                <c:pt idx="6774">
                  <c:v>0.5</c:v>
                </c:pt>
                <c:pt idx="6775">
                  <c:v>0.6</c:v>
                </c:pt>
                <c:pt idx="6776">
                  <c:v>0.5</c:v>
                </c:pt>
                <c:pt idx="6777">
                  <c:v>0.6</c:v>
                </c:pt>
                <c:pt idx="6778">
                  <c:v>0.5</c:v>
                </c:pt>
                <c:pt idx="6779">
                  <c:v>0.6</c:v>
                </c:pt>
                <c:pt idx="6780">
                  <c:v>0.6</c:v>
                </c:pt>
                <c:pt idx="6781">
                  <c:v>0.6</c:v>
                </c:pt>
                <c:pt idx="6782">
                  <c:v>0.6</c:v>
                </c:pt>
                <c:pt idx="6783">
                  <c:v>0.5</c:v>
                </c:pt>
                <c:pt idx="6784">
                  <c:v>0.6</c:v>
                </c:pt>
                <c:pt idx="6785">
                  <c:v>0.4</c:v>
                </c:pt>
                <c:pt idx="6786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193-464B-AD0E-1D00F083B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1290671"/>
        <c:axId val="1951290255"/>
      </c:scatterChart>
      <c:valAx>
        <c:axId val="1951290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F400]h:mm:ss\ AM/PM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0000"/>
                <a:lumOff val="8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290255"/>
        <c:crosses val="autoZero"/>
        <c:crossBetween val="midCat"/>
      </c:valAx>
      <c:valAx>
        <c:axId val="1951290255"/>
        <c:scaling>
          <c:orientation val="minMax"/>
          <c:min val="22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Residual current</a:t>
                </a:r>
                <a:r>
                  <a:rPr lang="de-DE" baseline="0"/>
                  <a:t> TRMS [mA]</a:t>
                </a:r>
                <a:endParaRPr lang="de-D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290671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0.17327</cdr:x>
      <cdr:y>0.17317</cdr:y>
    </cdr:from>
    <cdr:to>
      <cdr:x>0.17327</cdr:x>
      <cdr:y>0.39191</cdr:y>
    </cdr:to>
    <cdr:cxnSp macro="">
      <cdr:nvCxnSpPr>
        <cdr:cNvPr id="3" name="Gerade Verbindung mit Pfeil 2">
          <a:extLst xmlns:a="http://schemas.openxmlformats.org/drawingml/2006/main">
            <a:ext uri="{FF2B5EF4-FFF2-40B4-BE49-F238E27FC236}">
              <a16:creationId xmlns:a16="http://schemas.microsoft.com/office/drawing/2014/main" id="{F995FF8D-18F5-4942-9EFD-F3A7D52DD28D}"/>
            </a:ext>
          </a:extLst>
        </cdr:cNvPr>
        <cdr:cNvCxnSpPr/>
      </cdr:nvCxnSpPr>
      <cdr:spPr>
        <a:xfrm xmlns:a="http://schemas.openxmlformats.org/drawingml/2006/main">
          <a:off x="2016389" y="786384"/>
          <a:ext cx="0" cy="993334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0.15296</cdr:x>
      <cdr:y>0.12107</cdr:y>
    </cdr:from>
    <cdr:to>
      <cdr:x>0.31803</cdr:x>
      <cdr:y>0.21014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1780003" y="549796"/>
          <a:ext cx="1920964" cy="4044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rgbClr val="00B050"/>
              </a:solidFill>
            </a:rPr>
            <a:t>machine start</a:t>
          </a:r>
        </a:p>
      </cdr:txBody>
    </cdr:sp>
  </cdr:relSizeAnchor>
  <cdr:relSizeAnchor xmlns:cdr="http://schemas.openxmlformats.org/drawingml/2006/chartDrawing">
    <cdr:from>
      <cdr:x>0.32367</cdr:x>
      <cdr:y>0.90254</cdr:y>
    </cdr:from>
    <cdr:to>
      <cdr:x>0.48874</cdr:x>
      <cdr:y>0.9916</cdr:y>
    </cdr:to>
    <cdr:sp macro="" textlink="">
      <cdr:nvSpPr>
        <cdr:cNvPr id="5" name="Textfeld 1"/>
        <cdr:cNvSpPr txBox="1"/>
      </cdr:nvSpPr>
      <cdr:spPr>
        <a:xfrm xmlns:a="http://schemas.openxmlformats.org/drawingml/2006/main">
          <a:off x="3766633" y="4098575"/>
          <a:ext cx="1920963" cy="4044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FF0000"/>
              </a:solidFill>
            </a:rPr>
            <a:t>machine shutdown</a:t>
          </a:r>
        </a:p>
      </cdr:txBody>
    </cdr:sp>
  </cdr:relSizeAnchor>
  <cdr:relSizeAnchor xmlns:cdr="http://schemas.openxmlformats.org/drawingml/2006/chartDrawing">
    <cdr:from>
      <cdr:x>0.23502</cdr:x>
      <cdr:y>0.74727</cdr:y>
    </cdr:from>
    <cdr:to>
      <cdr:x>0.31902</cdr:x>
      <cdr:y>0.93431</cdr:y>
    </cdr:to>
    <cdr:cxnSp macro="">
      <cdr:nvCxnSpPr>
        <cdr:cNvPr id="6" name="Gerade Verbindung mit Pfeil 5">
          <a:extLst xmlns:a="http://schemas.openxmlformats.org/drawingml/2006/main">
            <a:ext uri="{FF2B5EF4-FFF2-40B4-BE49-F238E27FC236}">
              <a16:creationId xmlns:a16="http://schemas.microsoft.com/office/drawing/2014/main" id="{212B43E3-5E45-4FB9-9160-48FBD33D459C}"/>
            </a:ext>
          </a:extLst>
        </cdr:cNvPr>
        <cdr:cNvCxnSpPr/>
      </cdr:nvCxnSpPr>
      <cdr:spPr>
        <a:xfrm xmlns:a="http://schemas.openxmlformats.org/drawingml/2006/main" flipH="1" flipV="1">
          <a:off x="2734991" y="3393457"/>
          <a:ext cx="977473" cy="849359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0.42487</cdr:x>
      <cdr:y>0.80413</cdr:y>
    </cdr:from>
    <cdr:to>
      <cdr:x>0.88385</cdr:x>
      <cdr:y>0.90566</cdr:y>
    </cdr:to>
    <cdr:cxnSp macro="">
      <cdr:nvCxnSpPr>
        <cdr:cNvPr id="8" name="Gerade Verbindung mit Pfeil 7">
          <a:extLst xmlns:a="http://schemas.openxmlformats.org/drawingml/2006/main">
            <a:ext uri="{FF2B5EF4-FFF2-40B4-BE49-F238E27FC236}">
              <a16:creationId xmlns:a16="http://schemas.microsoft.com/office/drawing/2014/main" id="{E353FD38-B55A-48AE-B8A7-41063764012B}"/>
            </a:ext>
          </a:extLst>
        </cdr:cNvPr>
        <cdr:cNvCxnSpPr/>
      </cdr:nvCxnSpPr>
      <cdr:spPr>
        <a:xfrm xmlns:a="http://schemas.openxmlformats.org/drawingml/2006/main" flipV="1">
          <a:off x="3976777" y="3416060"/>
          <a:ext cx="4295955" cy="431321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0.34115</cdr:x>
      <cdr:y>0.79777</cdr:y>
    </cdr:from>
    <cdr:to>
      <cdr:x>0.36354</cdr:x>
      <cdr:y>0.89672</cdr:y>
    </cdr:to>
    <cdr:cxnSp macro="">
      <cdr:nvCxnSpPr>
        <cdr:cNvPr id="11" name="Gerade Verbindung mit Pfeil 10">
          <a:extLst xmlns:a="http://schemas.openxmlformats.org/drawingml/2006/main">
            <a:ext uri="{FF2B5EF4-FFF2-40B4-BE49-F238E27FC236}">
              <a16:creationId xmlns:a16="http://schemas.microsoft.com/office/drawing/2014/main" id="{6CDB36DE-8FEF-4D68-AA8A-AC3A96455A7B}"/>
            </a:ext>
          </a:extLst>
        </cdr:cNvPr>
        <cdr:cNvCxnSpPr/>
      </cdr:nvCxnSpPr>
      <cdr:spPr>
        <a:xfrm xmlns:a="http://schemas.openxmlformats.org/drawingml/2006/main" flipH="1" flipV="1">
          <a:off x="3970063" y="3622796"/>
          <a:ext cx="260561" cy="449332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0.22754</cdr:x>
      <cdr:y>0.1805</cdr:y>
    </cdr:from>
    <cdr:to>
      <cdr:x>0.25806</cdr:x>
      <cdr:y>0.40003</cdr:y>
    </cdr:to>
    <cdr:cxnSp macro="">
      <cdr:nvCxnSpPr>
        <cdr:cNvPr id="18" name="Gerade Verbindung mit Pfeil 17">
          <a:extLst xmlns:a="http://schemas.openxmlformats.org/drawingml/2006/main">
            <a:ext uri="{FF2B5EF4-FFF2-40B4-BE49-F238E27FC236}">
              <a16:creationId xmlns:a16="http://schemas.microsoft.com/office/drawing/2014/main" id="{E552D5DE-79BB-43D7-9B57-E73E307F38BB}"/>
            </a:ext>
          </a:extLst>
        </cdr:cNvPr>
        <cdr:cNvCxnSpPr/>
      </cdr:nvCxnSpPr>
      <cdr:spPr>
        <a:xfrm xmlns:a="http://schemas.openxmlformats.org/drawingml/2006/main">
          <a:off x="2129765" y="766792"/>
          <a:ext cx="285631" cy="932612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0.2302</cdr:x>
      <cdr:y>0.17621</cdr:y>
    </cdr:from>
    <cdr:to>
      <cdr:x>0.4258</cdr:x>
      <cdr:y>0.398</cdr:y>
    </cdr:to>
    <cdr:cxnSp macro="">
      <cdr:nvCxnSpPr>
        <cdr:cNvPr id="20" name="Gerade Verbindung mit Pfeil 19">
          <a:extLst xmlns:a="http://schemas.openxmlformats.org/drawingml/2006/main">
            <a:ext uri="{FF2B5EF4-FFF2-40B4-BE49-F238E27FC236}">
              <a16:creationId xmlns:a16="http://schemas.microsoft.com/office/drawing/2014/main" id="{7B2E4CD9-1D23-4F30-BBD4-4194EAF11E81}"/>
            </a:ext>
          </a:extLst>
        </cdr:cNvPr>
        <cdr:cNvCxnSpPr/>
      </cdr:nvCxnSpPr>
      <cdr:spPr>
        <a:xfrm xmlns:a="http://schemas.openxmlformats.org/drawingml/2006/main">
          <a:off x="2154686" y="748581"/>
          <a:ext cx="1830718" cy="942196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00B05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F90F0-25C9-4008-A3F1-43CEADD4BA13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D77C-3869-45DC-B02E-59C58F3D91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23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C59F1-D49A-4A41-BA1A-6422854E3E29}" type="datetimeFigureOut">
              <a:rPr lang="da-DK" smtClean="0"/>
              <a:pPr/>
              <a:t>09-05-2023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2A651-7F5F-4709-89A8-A8324505F87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665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7814-DDD7-485C-8DC3-867EF47FF88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28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078F3-E087-42AA-B444-AE5F02DC72D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70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1F47-BF6E-4AE5-962D-4F5E9BACB420}" type="datetimeFigureOut">
              <a:rPr lang="da-DK" smtClean="0"/>
              <a:pPr/>
              <a:t>09-05-2023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A73C-C919-4C12-8D59-D7FE74495C0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1F47-BF6E-4AE5-962D-4F5E9BACB420}" type="datetimeFigureOut">
              <a:rPr lang="da-DK" smtClean="0"/>
              <a:pPr/>
              <a:t>09-05-2023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A73C-C919-4C12-8D59-D7FE74495C0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1F47-BF6E-4AE5-962D-4F5E9BACB420}" type="datetimeFigureOut">
              <a:rPr lang="da-DK" smtClean="0"/>
              <a:pPr/>
              <a:t>09-05-2023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A73C-C919-4C12-8D59-D7FE74495C0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41"/>
            <a:ext cx="10959008" cy="50405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6712"/>
            <a:ext cx="10972800" cy="5289451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1F47-BF6E-4AE5-962D-4F5E9BACB420}" type="datetimeFigureOut">
              <a:rPr lang="da-DK" smtClean="0"/>
              <a:pPr/>
              <a:t>09-05-2023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A73C-C919-4C12-8D59-D7FE74495C0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1F47-BF6E-4AE5-962D-4F5E9BACB420}" type="datetimeFigureOut">
              <a:rPr lang="da-DK" smtClean="0"/>
              <a:pPr/>
              <a:t>09-05-2023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A73C-C919-4C12-8D59-D7FE74495C0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1F47-BF6E-4AE5-962D-4F5E9BACB420}" type="datetimeFigureOut">
              <a:rPr lang="da-DK" smtClean="0"/>
              <a:pPr/>
              <a:t>09-05-2023</a:t>
            </a:fld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A73C-C919-4C12-8D59-D7FE74495C0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1F47-BF6E-4AE5-962D-4F5E9BACB420}" type="datetimeFigureOut">
              <a:rPr lang="da-DK" smtClean="0"/>
              <a:pPr/>
              <a:t>09-05-2023</a:t>
            </a:fld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A73C-C919-4C12-8D59-D7FE74495C0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1F47-BF6E-4AE5-962D-4F5E9BACB420}" type="datetimeFigureOut">
              <a:rPr lang="da-DK" smtClean="0"/>
              <a:pPr/>
              <a:t>09-05-2023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A73C-C919-4C12-8D59-D7FE74495C0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1F47-BF6E-4AE5-962D-4F5E9BACB420}" type="datetimeFigureOut">
              <a:rPr lang="da-DK" smtClean="0"/>
              <a:pPr/>
              <a:t>09-05-2023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A73C-C919-4C12-8D59-D7FE74495C0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1F47-BF6E-4AE5-962D-4F5E9BACB420}" type="datetimeFigureOut">
              <a:rPr lang="da-DK" smtClean="0"/>
              <a:pPr/>
              <a:t>09-05-2023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A73C-C919-4C12-8D59-D7FE74495C0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1F47-BF6E-4AE5-962D-4F5E9BACB420}" type="datetimeFigureOut">
              <a:rPr lang="da-DK" smtClean="0"/>
              <a:pPr/>
              <a:t>09-05-2023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A73C-C919-4C12-8D59-D7FE74495C0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5900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10972800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81F47-BF6E-4AE5-962D-4F5E9BACB420}" type="datetimeFigureOut">
              <a:rPr lang="da-DK" smtClean="0"/>
              <a:pPr/>
              <a:t>09-05-2023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2A73C-C919-4C12-8D59-D7FE74495C06}" type="slidenum">
              <a:rPr lang="da-DK" smtClean="0"/>
              <a:pPr/>
              <a:t>‹Nr.›</a:t>
            </a:fld>
            <a:endParaRPr lang="da-DK"/>
          </a:p>
        </p:txBody>
      </p:sp>
      <p:cxnSp>
        <p:nvCxnSpPr>
          <p:cNvPr id="11" name="Straight Arrow Connector 10"/>
          <p:cNvCxnSpPr/>
          <p:nvPr userDrawn="1"/>
        </p:nvCxnSpPr>
        <p:spPr>
          <a:xfrm>
            <a:off x="623392" y="764704"/>
            <a:ext cx="11568608" cy="0"/>
          </a:xfrm>
          <a:prstGeom prst="straightConnector1">
            <a:avLst/>
          </a:prstGeom>
          <a:ln w="952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9D790EA-2980-AF61-09A2-0993EDA6138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15880" y="6226607"/>
            <a:ext cx="2351584" cy="6231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24745"/>
            <a:ext cx="7772400" cy="1470025"/>
          </a:xfrm>
        </p:spPr>
        <p:txBody>
          <a:bodyPr>
            <a:normAutofit/>
          </a:bodyPr>
          <a:lstStyle/>
          <a:p>
            <a:r>
              <a:rPr lang="da-DK" dirty="0"/>
              <a:t>Residual Current Monitor</a:t>
            </a:r>
            <a:br>
              <a:rPr lang="da-DK" dirty="0"/>
            </a:br>
            <a:r>
              <a:rPr lang="da-DK" dirty="0"/>
              <a:t>Ongoing Projets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DA0C77BB-1CF0-2A57-B115-450863C4D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33" y="2897603"/>
            <a:ext cx="5203585" cy="292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Grafik 44" descr="Ein Bild, das Diagramm, Screenshot, Zeichnung, Plan enthält.&#10;&#10;Automatisch generierte Beschreibung">
            <a:extLst>
              <a:ext uri="{FF2B5EF4-FFF2-40B4-BE49-F238E27FC236}">
                <a16:creationId xmlns:a16="http://schemas.microsoft.com/office/drawing/2014/main" id="{ED284EB3-BFDA-0922-FC04-685CFF4C6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429000"/>
            <a:ext cx="3365455" cy="2186021"/>
          </a:xfrm>
          <a:prstGeom prst="rect">
            <a:avLst/>
          </a:prstGeom>
        </p:spPr>
      </p:pic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9A92C020-62E6-0A0E-6E9F-44AB8ECC1EB6}"/>
              </a:ext>
            </a:extLst>
          </p:cNvPr>
          <p:cNvGrpSpPr>
            <a:grpSpLocks noChangeAspect="1"/>
          </p:cNvGrpSpPr>
          <p:nvPr/>
        </p:nvGrpSpPr>
        <p:grpSpPr>
          <a:xfrm rot="6103198">
            <a:off x="2186710" y="2442860"/>
            <a:ext cx="1230519" cy="1972277"/>
            <a:chOff x="7532781" y="2474270"/>
            <a:chExt cx="2637162" cy="4226846"/>
          </a:xfrm>
        </p:grpSpPr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77621E6F-079B-A2AF-5A5D-E1060A2340C6}"/>
                </a:ext>
              </a:extLst>
            </p:cNvPr>
            <p:cNvSpPr/>
            <p:nvPr/>
          </p:nvSpPr>
          <p:spPr>
            <a:xfrm>
              <a:off x="7998429" y="2474270"/>
              <a:ext cx="2171514" cy="2150248"/>
            </a:xfrm>
            <a:prstGeom prst="ellipse">
              <a:avLst/>
            </a:prstGeom>
            <a:noFill/>
            <a:ln w="1079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153AC800-9D64-1C1F-5480-967DE810B482}"/>
                </a:ext>
              </a:extLst>
            </p:cNvPr>
            <p:cNvSpPr/>
            <p:nvPr/>
          </p:nvSpPr>
          <p:spPr>
            <a:xfrm rot="1888205">
              <a:off x="8302183" y="4479175"/>
              <a:ext cx="236661" cy="40507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079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C2B6ADFF-DA33-C9FE-1FCB-6719A86CB2E7}"/>
                </a:ext>
              </a:extLst>
            </p:cNvPr>
            <p:cNvSpPr/>
            <p:nvPr/>
          </p:nvSpPr>
          <p:spPr>
            <a:xfrm rot="1958851">
              <a:off x="7532781" y="4693854"/>
              <a:ext cx="467460" cy="20072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uppieren 195"/>
          <p:cNvGrpSpPr/>
          <p:nvPr/>
        </p:nvGrpSpPr>
        <p:grpSpPr>
          <a:xfrm rot="5400000">
            <a:off x="10109159" y="5194026"/>
            <a:ext cx="2" cy="504000"/>
            <a:chOff x="1568918" y="2261937"/>
            <a:chExt cx="2" cy="1963554"/>
          </a:xfrm>
        </p:grpSpPr>
        <p:cxnSp>
          <p:nvCxnSpPr>
            <p:cNvPr id="197" name="Gerader Verbinder 196"/>
            <p:cNvCxnSpPr/>
            <p:nvPr/>
          </p:nvCxnSpPr>
          <p:spPr>
            <a:xfrm>
              <a:off x="1568918" y="2261937"/>
              <a:ext cx="0" cy="1963554"/>
            </a:xfrm>
            <a:prstGeom prst="line">
              <a:avLst/>
            </a:prstGeom>
            <a:ln w="158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Gerader Verbinder 197"/>
            <p:cNvCxnSpPr/>
            <p:nvPr/>
          </p:nvCxnSpPr>
          <p:spPr>
            <a:xfrm flipH="1">
              <a:off x="1568918" y="2261937"/>
              <a:ext cx="2" cy="1963554"/>
            </a:xfrm>
            <a:prstGeom prst="line">
              <a:avLst/>
            </a:prstGeom>
            <a:ln w="254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uppieren 198"/>
          <p:cNvGrpSpPr/>
          <p:nvPr/>
        </p:nvGrpSpPr>
        <p:grpSpPr>
          <a:xfrm>
            <a:off x="9841708" y="5478903"/>
            <a:ext cx="2" cy="720000"/>
            <a:chOff x="1568918" y="2261937"/>
            <a:chExt cx="2" cy="1963554"/>
          </a:xfrm>
        </p:grpSpPr>
        <p:cxnSp>
          <p:nvCxnSpPr>
            <p:cNvPr id="200" name="Gerader Verbinder 199"/>
            <p:cNvCxnSpPr/>
            <p:nvPr/>
          </p:nvCxnSpPr>
          <p:spPr>
            <a:xfrm>
              <a:off x="1568918" y="2261937"/>
              <a:ext cx="0" cy="1963554"/>
            </a:xfrm>
            <a:prstGeom prst="line">
              <a:avLst/>
            </a:prstGeom>
            <a:ln w="158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Gerader Verbinder 200"/>
            <p:cNvCxnSpPr/>
            <p:nvPr/>
          </p:nvCxnSpPr>
          <p:spPr>
            <a:xfrm flipH="1">
              <a:off x="1568918" y="2261937"/>
              <a:ext cx="2" cy="1963554"/>
            </a:xfrm>
            <a:prstGeom prst="line">
              <a:avLst/>
            </a:prstGeom>
            <a:ln w="254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uppieren 192"/>
          <p:cNvGrpSpPr/>
          <p:nvPr/>
        </p:nvGrpSpPr>
        <p:grpSpPr>
          <a:xfrm>
            <a:off x="10347578" y="4078025"/>
            <a:ext cx="2" cy="1368000"/>
            <a:chOff x="1568918" y="2261937"/>
            <a:chExt cx="2" cy="1963554"/>
          </a:xfrm>
        </p:grpSpPr>
        <p:cxnSp>
          <p:nvCxnSpPr>
            <p:cNvPr id="194" name="Gerader Verbinder 193"/>
            <p:cNvCxnSpPr/>
            <p:nvPr/>
          </p:nvCxnSpPr>
          <p:spPr>
            <a:xfrm>
              <a:off x="1568918" y="2261937"/>
              <a:ext cx="0" cy="1963554"/>
            </a:xfrm>
            <a:prstGeom prst="line">
              <a:avLst/>
            </a:prstGeom>
            <a:ln w="158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Gerader Verbinder 194"/>
            <p:cNvCxnSpPr/>
            <p:nvPr/>
          </p:nvCxnSpPr>
          <p:spPr>
            <a:xfrm flipH="1">
              <a:off x="1568918" y="2261937"/>
              <a:ext cx="2" cy="1963554"/>
            </a:xfrm>
            <a:prstGeom prst="line">
              <a:avLst/>
            </a:prstGeom>
            <a:ln w="254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Gruppieren 189"/>
          <p:cNvGrpSpPr/>
          <p:nvPr/>
        </p:nvGrpSpPr>
        <p:grpSpPr>
          <a:xfrm rot="5400000">
            <a:off x="10082579" y="3826027"/>
            <a:ext cx="2" cy="504000"/>
            <a:chOff x="1568918" y="2261937"/>
            <a:chExt cx="2" cy="1963554"/>
          </a:xfrm>
        </p:grpSpPr>
        <p:cxnSp>
          <p:nvCxnSpPr>
            <p:cNvPr id="191" name="Gerader Verbinder 190"/>
            <p:cNvCxnSpPr/>
            <p:nvPr/>
          </p:nvCxnSpPr>
          <p:spPr>
            <a:xfrm>
              <a:off x="1568918" y="2261937"/>
              <a:ext cx="0" cy="1963554"/>
            </a:xfrm>
            <a:prstGeom prst="line">
              <a:avLst/>
            </a:prstGeom>
            <a:ln w="158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Gerader Verbinder 191"/>
            <p:cNvCxnSpPr/>
            <p:nvPr/>
          </p:nvCxnSpPr>
          <p:spPr>
            <a:xfrm flipH="1">
              <a:off x="1568918" y="2261937"/>
              <a:ext cx="2" cy="1963554"/>
            </a:xfrm>
            <a:prstGeom prst="line">
              <a:avLst/>
            </a:prstGeom>
            <a:ln w="254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uppieren 183"/>
          <p:cNvGrpSpPr/>
          <p:nvPr/>
        </p:nvGrpSpPr>
        <p:grpSpPr>
          <a:xfrm>
            <a:off x="9786017" y="1853973"/>
            <a:ext cx="2" cy="2232000"/>
            <a:chOff x="1568918" y="2261937"/>
            <a:chExt cx="2" cy="1963554"/>
          </a:xfrm>
        </p:grpSpPr>
        <p:cxnSp>
          <p:nvCxnSpPr>
            <p:cNvPr id="187" name="Gerader Verbinder 186"/>
            <p:cNvCxnSpPr/>
            <p:nvPr/>
          </p:nvCxnSpPr>
          <p:spPr>
            <a:xfrm>
              <a:off x="1568918" y="2261937"/>
              <a:ext cx="0" cy="1963554"/>
            </a:xfrm>
            <a:prstGeom prst="line">
              <a:avLst/>
            </a:prstGeom>
            <a:ln w="158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Gerader Verbinder 188"/>
            <p:cNvCxnSpPr/>
            <p:nvPr/>
          </p:nvCxnSpPr>
          <p:spPr>
            <a:xfrm flipH="1">
              <a:off x="1568918" y="2261937"/>
              <a:ext cx="2" cy="1963554"/>
            </a:xfrm>
            <a:prstGeom prst="line">
              <a:avLst/>
            </a:prstGeom>
            <a:ln w="254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uppieren 120"/>
          <p:cNvGrpSpPr/>
          <p:nvPr/>
        </p:nvGrpSpPr>
        <p:grpSpPr>
          <a:xfrm>
            <a:off x="3871064" y="1815127"/>
            <a:ext cx="2" cy="2232000"/>
            <a:chOff x="1568918" y="2261937"/>
            <a:chExt cx="2" cy="1963554"/>
          </a:xfrm>
        </p:grpSpPr>
        <p:cxnSp>
          <p:nvCxnSpPr>
            <p:cNvPr id="124" name="Gerader Verbinder 123"/>
            <p:cNvCxnSpPr/>
            <p:nvPr/>
          </p:nvCxnSpPr>
          <p:spPr>
            <a:xfrm>
              <a:off x="1568918" y="2261937"/>
              <a:ext cx="0" cy="1963554"/>
            </a:xfrm>
            <a:prstGeom prst="line">
              <a:avLst/>
            </a:prstGeom>
            <a:ln w="158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r Verbinder 124"/>
            <p:cNvCxnSpPr/>
            <p:nvPr/>
          </p:nvCxnSpPr>
          <p:spPr>
            <a:xfrm flipH="1">
              <a:off x="1568918" y="2261937"/>
              <a:ext cx="2" cy="1963554"/>
            </a:xfrm>
            <a:prstGeom prst="line">
              <a:avLst/>
            </a:prstGeom>
            <a:ln w="254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1" name="Gerader Verbinder 170"/>
          <p:cNvCxnSpPr>
            <a:endCxn id="169" idx="0"/>
          </p:cNvCxnSpPr>
          <p:nvPr/>
        </p:nvCxnSpPr>
        <p:spPr>
          <a:xfrm>
            <a:off x="10061424" y="4400684"/>
            <a:ext cx="7167" cy="567022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Residual </a:t>
            </a:r>
            <a:r>
              <a:rPr lang="en-GB" dirty="0"/>
              <a:t>Current</a:t>
            </a:r>
            <a:r>
              <a:rPr lang="de-DE" dirty="0"/>
              <a:t> </a:t>
            </a:r>
            <a:r>
              <a:rPr lang="en-US" dirty="0"/>
              <a:t>protective</a:t>
            </a:r>
            <a:r>
              <a:rPr lang="de-DE" dirty="0"/>
              <a:t> Device (RCD) vs. RCM</a:t>
            </a:r>
          </a:p>
        </p:txBody>
      </p:sp>
      <p:sp>
        <p:nvSpPr>
          <p:cNvPr id="3" name="Rad 2"/>
          <p:cNvSpPr/>
          <p:nvPr/>
        </p:nvSpPr>
        <p:spPr>
          <a:xfrm>
            <a:off x="1827156" y="3292438"/>
            <a:ext cx="2304000" cy="2304000"/>
          </a:xfrm>
          <a:prstGeom prst="donut">
            <a:avLst>
              <a:gd name="adj" fmla="val 9466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>
              <a:rot lat="17400000" lon="0" rev="0"/>
            </a:camera>
            <a:lightRig rig="threePt" dir="t"/>
          </a:scene3d>
          <a:sp3d extrusionH="495300">
            <a:extrusionClr>
              <a:schemeClr val="bg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15" name="Gerader Verbinder 14"/>
          <p:cNvCxnSpPr/>
          <p:nvPr/>
        </p:nvCxnSpPr>
        <p:spPr>
          <a:xfrm>
            <a:off x="2460405" y="3241535"/>
            <a:ext cx="0" cy="1476000"/>
          </a:xfrm>
          <a:prstGeom prst="line">
            <a:avLst/>
          </a:prstGeom>
          <a:ln w="412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/>
          <p:cNvCxnSpPr/>
          <p:nvPr/>
        </p:nvCxnSpPr>
        <p:spPr>
          <a:xfrm>
            <a:off x="2810303" y="3241535"/>
            <a:ext cx="0" cy="15120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3197011" y="3241535"/>
            <a:ext cx="0" cy="1512000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3579899" y="3241535"/>
            <a:ext cx="0" cy="144000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2655519" y="1563879"/>
            <a:ext cx="50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/>
              <a:t>L2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033057" y="1558077"/>
            <a:ext cx="50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>
                <a:solidFill>
                  <a:schemeClr val="bg1">
                    <a:lumMod val="50000"/>
                  </a:schemeClr>
                </a:solidFill>
              </a:rPr>
              <a:t>L3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442345" y="1560985"/>
            <a:ext cx="50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>
                <a:solidFill>
                  <a:srgbClr val="0070C0"/>
                </a:solidFill>
              </a:rPr>
              <a:t>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285294" y="1560768"/>
            <a:ext cx="50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>
                <a:solidFill>
                  <a:schemeClr val="accent4">
                    <a:lumMod val="50000"/>
                  </a:schemeClr>
                </a:solidFill>
              </a:rPr>
              <a:t>L1</a:t>
            </a:r>
          </a:p>
        </p:txBody>
      </p:sp>
      <p:cxnSp>
        <p:nvCxnSpPr>
          <p:cNvPr id="26" name="Gerader Verbinder 25"/>
          <p:cNvCxnSpPr/>
          <p:nvPr/>
        </p:nvCxnSpPr>
        <p:spPr>
          <a:xfrm>
            <a:off x="2460405" y="1856358"/>
            <a:ext cx="0" cy="756000"/>
          </a:xfrm>
          <a:prstGeom prst="line">
            <a:avLst/>
          </a:prstGeom>
          <a:ln w="412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>
            <a:off x="2813497" y="1856358"/>
            <a:ext cx="0" cy="7560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>
            <a:off x="3197011" y="1856358"/>
            <a:ext cx="0" cy="756000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>
            <a:off x="3579899" y="1856358"/>
            <a:ext cx="0" cy="75600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 rot="-1500000">
            <a:off x="2336308" y="2670135"/>
            <a:ext cx="0" cy="612000"/>
          </a:xfrm>
          <a:prstGeom prst="line">
            <a:avLst/>
          </a:prstGeom>
          <a:ln w="412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 rot="-1500000">
            <a:off x="2689400" y="2670135"/>
            <a:ext cx="0" cy="6120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 rot="-1500000">
            <a:off x="3072914" y="2670135"/>
            <a:ext cx="0" cy="612000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 rot="-1500000">
            <a:off x="3455802" y="2670135"/>
            <a:ext cx="0" cy="61200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/>
          <p:cNvSpPr/>
          <p:nvPr/>
        </p:nvSpPr>
        <p:spPr>
          <a:xfrm rot="10800000">
            <a:off x="950850" y="2614864"/>
            <a:ext cx="442913" cy="442859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1" name="Gerader Verbinder 40"/>
          <p:cNvCxnSpPr/>
          <p:nvPr/>
        </p:nvCxnSpPr>
        <p:spPr>
          <a:xfrm rot="10800000" flipV="1">
            <a:off x="1172307" y="2614837"/>
            <a:ext cx="0" cy="44291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/>
          <p:cNvCxnSpPr/>
          <p:nvPr/>
        </p:nvCxnSpPr>
        <p:spPr>
          <a:xfrm rot="16200000">
            <a:off x="664585" y="2838525"/>
            <a:ext cx="216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45"/>
          <p:cNvCxnSpPr/>
          <p:nvPr/>
        </p:nvCxnSpPr>
        <p:spPr>
          <a:xfrm rot="10800000">
            <a:off x="2460405" y="5257535"/>
            <a:ext cx="0" cy="900000"/>
          </a:xfrm>
          <a:prstGeom prst="line">
            <a:avLst/>
          </a:prstGeom>
          <a:ln w="412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/>
          <p:cNvCxnSpPr/>
          <p:nvPr/>
        </p:nvCxnSpPr>
        <p:spPr>
          <a:xfrm rot="10800000">
            <a:off x="2810303" y="5293535"/>
            <a:ext cx="0" cy="8640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/>
          <p:cNvCxnSpPr/>
          <p:nvPr/>
        </p:nvCxnSpPr>
        <p:spPr>
          <a:xfrm rot="10800000">
            <a:off x="3197011" y="5293535"/>
            <a:ext cx="0" cy="864000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/>
          <p:cNvCxnSpPr/>
          <p:nvPr/>
        </p:nvCxnSpPr>
        <p:spPr>
          <a:xfrm rot="10800000">
            <a:off x="3579899" y="5239535"/>
            <a:ext cx="0" cy="91800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2649169" y="6180322"/>
            <a:ext cx="50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/>
              <a:t>L2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3033057" y="6174520"/>
            <a:ext cx="50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>
                <a:solidFill>
                  <a:schemeClr val="bg1">
                    <a:lumMod val="50000"/>
                  </a:schemeClr>
                </a:solidFill>
              </a:rPr>
              <a:t>L3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3442345" y="6177428"/>
            <a:ext cx="50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>
                <a:solidFill>
                  <a:srgbClr val="0070C0"/>
                </a:solidFill>
              </a:rPr>
              <a:t>N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2285294" y="6177211"/>
            <a:ext cx="50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>
                <a:solidFill>
                  <a:schemeClr val="accent4">
                    <a:lumMod val="50000"/>
                  </a:schemeClr>
                </a:solidFill>
              </a:rPr>
              <a:t>L1</a:t>
            </a:r>
          </a:p>
        </p:txBody>
      </p:sp>
      <p:cxnSp>
        <p:nvCxnSpPr>
          <p:cNvPr id="54" name="Gerader Verbinder 53"/>
          <p:cNvCxnSpPr/>
          <p:nvPr/>
        </p:nvCxnSpPr>
        <p:spPr>
          <a:xfrm flipH="1">
            <a:off x="3579898" y="3518935"/>
            <a:ext cx="396000" cy="0"/>
          </a:xfrm>
          <a:prstGeom prst="line">
            <a:avLst/>
          </a:prstGeom>
          <a:ln w="2222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feld 56"/>
          <p:cNvSpPr txBox="1"/>
          <p:nvPr/>
        </p:nvSpPr>
        <p:spPr>
          <a:xfrm>
            <a:off x="2414547" y="6460455"/>
            <a:ext cx="148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>
                <a:solidFill>
                  <a:srgbClr val="FF0000"/>
                </a:solidFill>
              </a:rPr>
              <a:t>to</a:t>
            </a:r>
            <a:r>
              <a:rPr lang="de-DE">
                <a:solidFill>
                  <a:srgbClr val="FF0000"/>
                </a:solidFill>
              </a:rPr>
              <a:t> </a:t>
            </a:r>
            <a:r>
              <a:rPr lang="de-DE" noProof="1">
                <a:solidFill>
                  <a:srgbClr val="FF0000"/>
                </a:solidFill>
              </a:rPr>
              <a:t>the</a:t>
            </a:r>
            <a:r>
              <a:rPr lang="de-DE">
                <a:solidFill>
                  <a:srgbClr val="FF0000"/>
                </a:solidFill>
              </a:rPr>
              <a:t> </a:t>
            </a:r>
            <a:r>
              <a:rPr lang="de-DE" err="1">
                <a:solidFill>
                  <a:srgbClr val="FF0000"/>
                </a:solidFill>
              </a:rPr>
              <a:t>load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2460405" y="1203936"/>
            <a:ext cx="121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err="1">
                <a:solidFill>
                  <a:srgbClr val="FF0000"/>
                </a:solidFill>
              </a:rPr>
              <a:t>to</a:t>
            </a:r>
            <a:r>
              <a:rPr lang="de-DE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the</a:t>
            </a:r>
            <a:r>
              <a:rPr lang="de-DE">
                <a:solidFill>
                  <a:srgbClr val="FF0000"/>
                </a:solidFill>
              </a:rPr>
              <a:t> </a:t>
            </a:r>
            <a:r>
              <a:rPr lang="de-DE" err="1">
                <a:solidFill>
                  <a:srgbClr val="FF0000"/>
                </a:solidFill>
              </a:rPr>
              <a:t>grid</a:t>
            </a:r>
            <a:endParaRPr lang="de-DE">
              <a:solidFill>
                <a:srgbClr val="FF0000"/>
              </a:solidFill>
            </a:endParaRPr>
          </a:p>
        </p:txBody>
      </p:sp>
      <p:cxnSp>
        <p:nvCxnSpPr>
          <p:cNvPr id="22" name="Gerader Verbinder 21"/>
          <p:cNvCxnSpPr/>
          <p:nvPr/>
        </p:nvCxnSpPr>
        <p:spPr>
          <a:xfrm rot="10800000" flipV="1">
            <a:off x="765700" y="2849543"/>
            <a:ext cx="2628000" cy="26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 58"/>
          <p:cNvSpPr/>
          <p:nvPr/>
        </p:nvSpPr>
        <p:spPr>
          <a:xfrm>
            <a:off x="3979620" y="3441316"/>
            <a:ext cx="402744" cy="15523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0" name="Gerader Verbinder 59"/>
          <p:cNvCxnSpPr/>
          <p:nvPr/>
        </p:nvCxnSpPr>
        <p:spPr>
          <a:xfrm flipH="1">
            <a:off x="3197011" y="5603823"/>
            <a:ext cx="1530000" cy="0"/>
          </a:xfrm>
          <a:prstGeom prst="line">
            <a:avLst/>
          </a:prstGeom>
          <a:ln w="2222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r Verbinder 60"/>
          <p:cNvCxnSpPr/>
          <p:nvPr/>
        </p:nvCxnSpPr>
        <p:spPr>
          <a:xfrm flipH="1">
            <a:off x="4382364" y="3526320"/>
            <a:ext cx="360000" cy="0"/>
          </a:xfrm>
          <a:prstGeom prst="line">
            <a:avLst/>
          </a:prstGeom>
          <a:ln w="222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/>
          <p:cNvCxnSpPr/>
          <p:nvPr/>
        </p:nvCxnSpPr>
        <p:spPr>
          <a:xfrm flipH="1">
            <a:off x="4729332" y="3518935"/>
            <a:ext cx="1014" cy="684000"/>
          </a:xfrm>
          <a:prstGeom prst="line">
            <a:avLst/>
          </a:prstGeom>
          <a:ln w="222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/>
          <p:cNvCxnSpPr/>
          <p:nvPr/>
        </p:nvCxnSpPr>
        <p:spPr>
          <a:xfrm flipH="1">
            <a:off x="4724284" y="4598219"/>
            <a:ext cx="1014" cy="1008000"/>
          </a:xfrm>
          <a:prstGeom prst="line">
            <a:avLst/>
          </a:prstGeom>
          <a:ln w="222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66"/>
          <p:cNvCxnSpPr/>
          <p:nvPr/>
        </p:nvCxnSpPr>
        <p:spPr>
          <a:xfrm rot="1860000" flipH="1">
            <a:off x="4833644" y="4212619"/>
            <a:ext cx="1014" cy="432000"/>
          </a:xfrm>
          <a:prstGeom prst="line">
            <a:avLst/>
          </a:prstGeom>
          <a:ln w="222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/>
          <p:cNvCxnSpPr/>
          <p:nvPr/>
        </p:nvCxnSpPr>
        <p:spPr>
          <a:xfrm>
            <a:off x="950850" y="2846125"/>
            <a:ext cx="44291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r Verbinder 70"/>
          <p:cNvCxnSpPr/>
          <p:nvPr/>
        </p:nvCxnSpPr>
        <p:spPr>
          <a:xfrm rot="16200000">
            <a:off x="5085104" y="4428619"/>
            <a:ext cx="216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/>
          <p:cNvCxnSpPr/>
          <p:nvPr/>
        </p:nvCxnSpPr>
        <p:spPr>
          <a:xfrm rot="10800000" flipV="1">
            <a:off x="4821898" y="4428618"/>
            <a:ext cx="360000" cy="268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hteck 72"/>
          <p:cNvSpPr/>
          <p:nvPr/>
        </p:nvSpPr>
        <p:spPr>
          <a:xfrm>
            <a:off x="829529" y="3593925"/>
            <a:ext cx="689982" cy="26438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I &gt;</a:t>
            </a:r>
          </a:p>
        </p:txBody>
      </p:sp>
      <p:cxnSp>
        <p:nvCxnSpPr>
          <p:cNvPr id="75" name="Gerader Verbinder 74"/>
          <p:cNvCxnSpPr/>
          <p:nvPr/>
        </p:nvCxnSpPr>
        <p:spPr>
          <a:xfrm>
            <a:off x="1407055" y="3860935"/>
            <a:ext cx="0" cy="4320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75"/>
          <p:cNvCxnSpPr/>
          <p:nvPr/>
        </p:nvCxnSpPr>
        <p:spPr>
          <a:xfrm>
            <a:off x="1407055" y="4292935"/>
            <a:ext cx="720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/>
          <p:cNvCxnSpPr/>
          <p:nvPr/>
        </p:nvCxnSpPr>
        <p:spPr>
          <a:xfrm>
            <a:off x="2116790" y="4285535"/>
            <a:ext cx="0" cy="2880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/>
          <p:cNvCxnSpPr/>
          <p:nvPr/>
        </p:nvCxnSpPr>
        <p:spPr>
          <a:xfrm>
            <a:off x="1846122" y="4353895"/>
            <a:ext cx="2304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/>
          <p:cNvCxnSpPr/>
          <p:nvPr/>
        </p:nvCxnSpPr>
        <p:spPr>
          <a:xfrm>
            <a:off x="2082918" y="4344369"/>
            <a:ext cx="0" cy="1800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82"/>
          <p:cNvCxnSpPr/>
          <p:nvPr/>
        </p:nvCxnSpPr>
        <p:spPr>
          <a:xfrm>
            <a:off x="1821392" y="4433381"/>
            <a:ext cx="2304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r Verbinder 83"/>
          <p:cNvCxnSpPr/>
          <p:nvPr/>
        </p:nvCxnSpPr>
        <p:spPr>
          <a:xfrm>
            <a:off x="1840925" y="4519123"/>
            <a:ext cx="2304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84"/>
          <p:cNvCxnSpPr/>
          <p:nvPr/>
        </p:nvCxnSpPr>
        <p:spPr>
          <a:xfrm>
            <a:off x="1852155" y="4519123"/>
            <a:ext cx="0" cy="5040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85"/>
          <p:cNvCxnSpPr/>
          <p:nvPr/>
        </p:nvCxnSpPr>
        <p:spPr>
          <a:xfrm>
            <a:off x="945092" y="5093076"/>
            <a:ext cx="1008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r Verbinder 86"/>
          <p:cNvCxnSpPr/>
          <p:nvPr/>
        </p:nvCxnSpPr>
        <p:spPr>
          <a:xfrm>
            <a:off x="954618" y="3862732"/>
            <a:ext cx="0" cy="12240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87"/>
          <p:cNvCxnSpPr/>
          <p:nvPr/>
        </p:nvCxnSpPr>
        <p:spPr>
          <a:xfrm rot="16200000">
            <a:off x="902306" y="3323925"/>
            <a:ext cx="540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feld 88"/>
          <p:cNvSpPr txBox="1"/>
          <p:nvPr/>
        </p:nvSpPr>
        <p:spPr>
          <a:xfrm>
            <a:off x="4742353" y="3935996"/>
            <a:ext cx="929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/>
              <a:t>Test </a:t>
            </a:r>
            <a:r>
              <a:rPr lang="de-DE" sz="1200" err="1"/>
              <a:t>button</a:t>
            </a:r>
            <a:endParaRPr lang="de-DE" sz="1200"/>
          </a:p>
        </p:txBody>
      </p:sp>
      <p:sp>
        <p:nvSpPr>
          <p:cNvPr id="90" name="Textfeld 89"/>
          <p:cNvSpPr txBox="1"/>
          <p:nvPr/>
        </p:nvSpPr>
        <p:spPr>
          <a:xfrm>
            <a:off x="1108130" y="3201694"/>
            <a:ext cx="12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Electromagnetic</a:t>
            </a:r>
            <a:r>
              <a:rPr lang="de-DE" sz="1200"/>
              <a:t> release</a:t>
            </a:r>
          </a:p>
        </p:txBody>
      </p:sp>
      <p:sp>
        <p:nvSpPr>
          <p:cNvPr id="91" name="Textfeld 90"/>
          <p:cNvSpPr txBox="1"/>
          <p:nvPr/>
        </p:nvSpPr>
        <p:spPr>
          <a:xfrm>
            <a:off x="643478" y="2149326"/>
            <a:ext cx="789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/>
              <a:t>Circuit </a:t>
            </a:r>
            <a:r>
              <a:rPr lang="de-DE" sz="1200" err="1"/>
              <a:t>braker</a:t>
            </a:r>
            <a:endParaRPr lang="de-DE" sz="1200"/>
          </a:p>
        </p:txBody>
      </p:sp>
      <p:sp>
        <p:nvSpPr>
          <p:cNvPr id="92" name="Textfeld 91"/>
          <p:cNvSpPr txBox="1"/>
          <p:nvPr/>
        </p:nvSpPr>
        <p:spPr>
          <a:xfrm>
            <a:off x="907996" y="5205840"/>
            <a:ext cx="144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/>
              <a:t>Summation </a:t>
            </a:r>
            <a:r>
              <a:rPr lang="de-DE" sz="1200" err="1"/>
              <a:t>current</a:t>
            </a:r>
            <a:r>
              <a:rPr lang="de-DE" sz="1200"/>
              <a:t> </a:t>
            </a:r>
            <a:r>
              <a:rPr lang="de-DE" sz="1200" err="1"/>
              <a:t>transformer</a:t>
            </a:r>
            <a:endParaRPr lang="de-DE" sz="1200"/>
          </a:p>
        </p:txBody>
      </p:sp>
      <p:sp>
        <p:nvSpPr>
          <p:cNvPr id="93" name="Rad 92"/>
          <p:cNvSpPr/>
          <p:nvPr/>
        </p:nvSpPr>
        <p:spPr>
          <a:xfrm>
            <a:off x="7757424" y="3291982"/>
            <a:ext cx="2304000" cy="2304000"/>
          </a:xfrm>
          <a:prstGeom prst="donut">
            <a:avLst>
              <a:gd name="adj" fmla="val 9466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>
              <a:rot lat="17400000" lon="0" rev="0"/>
            </a:camera>
            <a:lightRig rig="threePt" dir="t"/>
          </a:scene3d>
          <a:sp3d extrusionH="495300">
            <a:extrusionClr>
              <a:schemeClr val="bg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94" name="Gerader Verbinder 93"/>
          <p:cNvCxnSpPr/>
          <p:nvPr/>
        </p:nvCxnSpPr>
        <p:spPr>
          <a:xfrm>
            <a:off x="8390673" y="3241079"/>
            <a:ext cx="0" cy="1476000"/>
          </a:xfrm>
          <a:prstGeom prst="line">
            <a:avLst/>
          </a:prstGeom>
          <a:ln w="412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r Verbinder 94"/>
          <p:cNvCxnSpPr>
            <a:cxnSpLocks/>
          </p:cNvCxnSpPr>
          <p:nvPr/>
        </p:nvCxnSpPr>
        <p:spPr>
          <a:xfrm>
            <a:off x="8740571" y="3241079"/>
            <a:ext cx="0" cy="15120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r Verbinder 95"/>
          <p:cNvCxnSpPr/>
          <p:nvPr/>
        </p:nvCxnSpPr>
        <p:spPr>
          <a:xfrm>
            <a:off x="9127279" y="3241079"/>
            <a:ext cx="0" cy="1512000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r Verbinder 96"/>
          <p:cNvCxnSpPr/>
          <p:nvPr/>
        </p:nvCxnSpPr>
        <p:spPr>
          <a:xfrm>
            <a:off x="9510167" y="3241079"/>
            <a:ext cx="0" cy="144000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feld 97"/>
          <p:cNvSpPr txBox="1"/>
          <p:nvPr/>
        </p:nvSpPr>
        <p:spPr>
          <a:xfrm>
            <a:off x="8585787" y="1563423"/>
            <a:ext cx="50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/>
              <a:t>L2</a:t>
            </a:r>
          </a:p>
        </p:txBody>
      </p:sp>
      <p:sp>
        <p:nvSpPr>
          <p:cNvPr id="99" name="Textfeld 98"/>
          <p:cNvSpPr txBox="1"/>
          <p:nvPr/>
        </p:nvSpPr>
        <p:spPr>
          <a:xfrm>
            <a:off x="8963325" y="1557621"/>
            <a:ext cx="50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>
                <a:solidFill>
                  <a:schemeClr val="bg1">
                    <a:lumMod val="50000"/>
                  </a:schemeClr>
                </a:solidFill>
              </a:rPr>
              <a:t>L3</a:t>
            </a:r>
          </a:p>
        </p:txBody>
      </p:sp>
      <p:sp>
        <p:nvSpPr>
          <p:cNvPr id="100" name="Textfeld 99"/>
          <p:cNvSpPr txBox="1"/>
          <p:nvPr/>
        </p:nvSpPr>
        <p:spPr>
          <a:xfrm>
            <a:off x="9372613" y="1560529"/>
            <a:ext cx="50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>
                <a:solidFill>
                  <a:srgbClr val="0070C0"/>
                </a:solidFill>
              </a:rPr>
              <a:t>N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8215562" y="1560312"/>
            <a:ext cx="50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>
                <a:solidFill>
                  <a:schemeClr val="accent4">
                    <a:lumMod val="50000"/>
                  </a:schemeClr>
                </a:solidFill>
              </a:rPr>
              <a:t>L1</a:t>
            </a:r>
          </a:p>
        </p:txBody>
      </p:sp>
      <p:cxnSp>
        <p:nvCxnSpPr>
          <p:cNvPr id="102" name="Gerader Verbinder 101"/>
          <p:cNvCxnSpPr/>
          <p:nvPr/>
        </p:nvCxnSpPr>
        <p:spPr>
          <a:xfrm>
            <a:off x="8390673" y="1855902"/>
            <a:ext cx="0" cy="1440000"/>
          </a:xfrm>
          <a:prstGeom prst="line">
            <a:avLst/>
          </a:prstGeom>
          <a:ln w="412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r Verbinder 102"/>
          <p:cNvCxnSpPr>
            <a:cxnSpLocks/>
          </p:cNvCxnSpPr>
          <p:nvPr/>
        </p:nvCxnSpPr>
        <p:spPr>
          <a:xfrm>
            <a:off x="8740571" y="1855902"/>
            <a:ext cx="0" cy="14400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r Verbinder 103"/>
          <p:cNvCxnSpPr/>
          <p:nvPr/>
        </p:nvCxnSpPr>
        <p:spPr>
          <a:xfrm>
            <a:off x="9127279" y="1855902"/>
            <a:ext cx="0" cy="1440000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r Verbinder 104"/>
          <p:cNvCxnSpPr/>
          <p:nvPr/>
        </p:nvCxnSpPr>
        <p:spPr>
          <a:xfrm>
            <a:off x="9510167" y="1855902"/>
            <a:ext cx="0" cy="144000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r Verbinder 112"/>
          <p:cNvCxnSpPr/>
          <p:nvPr/>
        </p:nvCxnSpPr>
        <p:spPr>
          <a:xfrm rot="10800000">
            <a:off x="8390673" y="5257079"/>
            <a:ext cx="0" cy="900000"/>
          </a:xfrm>
          <a:prstGeom prst="line">
            <a:avLst/>
          </a:prstGeom>
          <a:ln w="412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r Verbinder 113"/>
          <p:cNvCxnSpPr/>
          <p:nvPr/>
        </p:nvCxnSpPr>
        <p:spPr>
          <a:xfrm rot="10800000">
            <a:off x="8740571" y="5293079"/>
            <a:ext cx="0" cy="8640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r Verbinder 114"/>
          <p:cNvCxnSpPr/>
          <p:nvPr/>
        </p:nvCxnSpPr>
        <p:spPr>
          <a:xfrm rot="10800000">
            <a:off x="9127279" y="5293079"/>
            <a:ext cx="0" cy="864000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r Verbinder 115"/>
          <p:cNvCxnSpPr/>
          <p:nvPr/>
        </p:nvCxnSpPr>
        <p:spPr>
          <a:xfrm rot="10800000">
            <a:off x="9510167" y="5239079"/>
            <a:ext cx="0" cy="91800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feld 116"/>
          <p:cNvSpPr txBox="1"/>
          <p:nvPr/>
        </p:nvSpPr>
        <p:spPr>
          <a:xfrm>
            <a:off x="8579437" y="6179866"/>
            <a:ext cx="50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/>
              <a:t>L2</a:t>
            </a:r>
          </a:p>
        </p:txBody>
      </p:sp>
      <p:sp>
        <p:nvSpPr>
          <p:cNvPr id="118" name="Textfeld 117"/>
          <p:cNvSpPr txBox="1"/>
          <p:nvPr/>
        </p:nvSpPr>
        <p:spPr>
          <a:xfrm>
            <a:off x="8963325" y="6174064"/>
            <a:ext cx="50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>
                <a:solidFill>
                  <a:schemeClr val="bg1">
                    <a:lumMod val="50000"/>
                  </a:schemeClr>
                </a:solidFill>
              </a:rPr>
              <a:t>L3</a:t>
            </a:r>
          </a:p>
        </p:txBody>
      </p:sp>
      <p:sp>
        <p:nvSpPr>
          <p:cNvPr id="119" name="Textfeld 118"/>
          <p:cNvSpPr txBox="1"/>
          <p:nvPr/>
        </p:nvSpPr>
        <p:spPr>
          <a:xfrm>
            <a:off x="9372613" y="6176972"/>
            <a:ext cx="50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>
                <a:solidFill>
                  <a:srgbClr val="0070C0"/>
                </a:solidFill>
              </a:rPr>
              <a:t>N</a:t>
            </a:r>
          </a:p>
        </p:txBody>
      </p:sp>
      <p:sp>
        <p:nvSpPr>
          <p:cNvPr id="120" name="Textfeld 119"/>
          <p:cNvSpPr txBox="1"/>
          <p:nvPr/>
        </p:nvSpPr>
        <p:spPr>
          <a:xfrm>
            <a:off x="8215562" y="6176755"/>
            <a:ext cx="50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>
                <a:solidFill>
                  <a:schemeClr val="accent4">
                    <a:lumMod val="50000"/>
                  </a:schemeClr>
                </a:solidFill>
              </a:rPr>
              <a:t>L1</a:t>
            </a:r>
          </a:p>
        </p:txBody>
      </p:sp>
      <p:sp>
        <p:nvSpPr>
          <p:cNvPr id="122" name="Textfeld 121"/>
          <p:cNvSpPr txBox="1"/>
          <p:nvPr/>
        </p:nvSpPr>
        <p:spPr>
          <a:xfrm>
            <a:off x="8407094" y="6484115"/>
            <a:ext cx="149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err="1">
                <a:solidFill>
                  <a:srgbClr val="FF0000"/>
                </a:solidFill>
              </a:rPr>
              <a:t>to</a:t>
            </a:r>
            <a:r>
              <a:rPr lang="de-DE">
                <a:solidFill>
                  <a:srgbClr val="FF0000"/>
                </a:solidFill>
              </a:rPr>
              <a:t> </a:t>
            </a:r>
            <a:r>
              <a:rPr lang="de-DE" err="1">
                <a:solidFill>
                  <a:srgbClr val="FF0000"/>
                </a:solidFill>
              </a:rPr>
              <a:t>the</a:t>
            </a:r>
            <a:r>
              <a:rPr lang="de-DE">
                <a:solidFill>
                  <a:srgbClr val="FF0000"/>
                </a:solidFill>
              </a:rPr>
              <a:t> </a:t>
            </a:r>
            <a:r>
              <a:rPr lang="de-DE" err="1">
                <a:solidFill>
                  <a:srgbClr val="FF0000"/>
                </a:solidFill>
              </a:rPr>
              <a:t>load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123" name="Textfeld 122"/>
          <p:cNvSpPr txBox="1"/>
          <p:nvPr/>
        </p:nvSpPr>
        <p:spPr>
          <a:xfrm>
            <a:off x="8390673" y="1203480"/>
            <a:ext cx="121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err="1">
                <a:solidFill>
                  <a:srgbClr val="FF0000"/>
                </a:solidFill>
              </a:rPr>
              <a:t>to</a:t>
            </a:r>
            <a:r>
              <a:rPr lang="de-DE">
                <a:solidFill>
                  <a:srgbClr val="FF0000"/>
                </a:solidFill>
              </a:rPr>
              <a:t> </a:t>
            </a:r>
            <a:r>
              <a:rPr lang="de-DE" err="1">
                <a:solidFill>
                  <a:srgbClr val="FF0000"/>
                </a:solidFill>
              </a:rPr>
              <a:t>the</a:t>
            </a:r>
            <a:r>
              <a:rPr lang="de-DE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grid</a:t>
            </a:r>
          </a:p>
        </p:txBody>
      </p:sp>
      <p:cxnSp>
        <p:nvCxnSpPr>
          <p:cNvPr id="136" name="Gerader Verbinder 135"/>
          <p:cNvCxnSpPr/>
          <p:nvPr/>
        </p:nvCxnSpPr>
        <p:spPr>
          <a:xfrm>
            <a:off x="6931058" y="4292935"/>
            <a:ext cx="1116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r Verbinder 136"/>
          <p:cNvCxnSpPr/>
          <p:nvPr/>
        </p:nvCxnSpPr>
        <p:spPr>
          <a:xfrm>
            <a:off x="8047058" y="4285079"/>
            <a:ext cx="0" cy="2880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r Verbinder 137"/>
          <p:cNvCxnSpPr/>
          <p:nvPr/>
        </p:nvCxnSpPr>
        <p:spPr>
          <a:xfrm>
            <a:off x="7776390" y="4353439"/>
            <a:ext cx="2304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r Verbinder 138"/>
          <p:cNvCxnSpPr/>
          <p:nvPr/>
        </p:nvCxnSpPr>
        <p:spPr>
          <a:xfrm>
            <a:off x="8013186" y="4343913"/>
            <a:ext cx="0" cy="1800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r Verbinder 139"/>
          <p:cNvCxnSpPr/>
          <p:nvPr/>
        </p:nvCxnSpPr>
        <p:spPr>
          <a:xfrm>
            <a:off x="7751660" y="4432925"/>
            <a:ext cx="2304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r Verbinder 140"/>
          <p:cNvCxnSpPr/>
          <p:nvPr/>
        </p:nvCxnSpPr>
        <p:spPr>
          <a:xfrm>
            <a:off x="7771193" y="4518667"/>
            <a:ext cx="2304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erader Verbinder 141"/>
          <p:cNvCxnSpPr/>
          <p:nvPr/>
        </p:nvCxnSpPr>
        <p:spPr>
          <a:xfrm>
            <a:off x="7782423" y="4518667"/>
            <a:ext cx="0" cy="5040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r Verbinder 142"/>
          <p:cNvCxnSpPr/>
          <p:nvPr/>
        </p:nvCxnSpPr>
        <p:spPr>
          <a:xfrm>
            <a:off x="6930201" y="5092620"/>
            <a:ext cx="972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feld 148"/>
          <p:cNvSpPr txBox="1"/>
          <p:nvPr/>
        </p:nvSpPr>
        <p:spPr>
          <a:xfrm>
            <a:off x="6934163" y="5193474"/>
            <a:ext cx="1445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/>
              <a:t>Summation </a:t>
            </a:r>
            <a:r>
              <a:rPr lang="de-DE" sz="1200" err="1"/>
              <a:t>current</a:t>
            </a:r>
            <a:r>
              <a:rPr lang="de-DE" sz="1200"/>
              <a:t> </a:t>
            </a:r>
            <a:r>
              <a:rPr lang="de-DE" sz="1200" err="1"/>
              <a:t>transformer</a:t>
            </a:r>
            <a:endParaRPr lang="de-DE" sz="1200"/>
          </a:p>
        </p:txBody>
      </p:sp>
      <p:cxnSp>
        <p:nvCxnSpPr>
          <p:cNvPr id="150" name="Gerader Verbinder 149"/>
          <p:cNvCxnSpPr/>
          <p:nvPr/>
        </p:nvCxnSpPr>
        <p:spPr>
          <a:xfrm flipH="1">
            <a:off x="6932737" y="4280523"/>
            <a:ext cx="1014" cy="288000"/>
          </a:xfrm>
          <a:prstGeom prst="line">
            <a:avLst/>
          </a:prstGeom>
          <a:ln w="222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r Verbinder 150"/>
          <p:cNvCxnSpPr/>
          <p:nvPr/>
        </p:nvCxnSpPr>
        <p:spPr>
          <a:xfrm flipH="1">
            <a:off x="6930044" y="4842365"/>
            <a:ext cx="1014" cy="252000"/>
          </a:xfrm>
          <a:prstGeom prst="line">
            <a:avLst/>
          </a:prstGeom>
          <a:ln w="222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Gerader Verbinder 151"/>
          <p:cNvCxnSpPr/>
          <p:nvPr/>
        </p:nvCxnSpPr>
        <p:spPr>
          <a:xfrm rot="-1560000" flipH="1">
            <a:off x="6871774" y="4582632"/>
            <a:ext cx="1014" cy="288000"/>
          </a:xfrm>
          <a:prstGeom prst="line">
            <a:avLst/>
          </a:prstGeom>
          <a:ln w="222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Gerader Verbinder 152"/>
          <p:cNvCxnSpPr/>
          <p:nvPr/>
        </p:nvCxnSpPr>
        <p:spPr>
          <a:xfrm rot="16200000">
            <a:off x="6462838" y="4704983"/>
            <a:ext cx="216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Gerader Verbinder 153"/>
          <p:cNvCxnSpPr/>
          <p:nvPr/>
        </p:nvCxnSpPr>
        <p:spPr>
          <a:xfrm>
            <a:off x="6568457" y="4599284"/>
            <a:ext cx="7898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Gerader Verbinder 155"/>
          <p:cNvCxnSpPr/>
          <p:nvPr/>
        </p:nvCxnSpPr>
        <p:spPr>
          <a:xfrm>
            <a:off x="6564684" y="4812983"/>
            <a:ext cx="7898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Gerader Verbinder 156"/>
          <p:cNvCxnSpPr/>
          <p:nvPr/>
        </p:nvCxnSpPr>
        <p:spPr>
          <a:xfrm flipV="1">
            <a:off x="6564684" y="4704982"/>
            <a:ext cx="291526" cy="728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feld 157"/>
          <p:cNvSpPr txBox="1"/>
          <p:nvPr/>
        </p:nvSpPr>
        <p:spPr>
          <a:xfrm>
            <a:off x="6058773" y="4271194"/>
            <a:ext cx="893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/>
              <a:t>Test </a:t>
            </a:r>
            <a:r>
              <a:rPr lang="de-DE" sz="1200" err="1"/>
              <a:t>button</a:t>
            </a:r>
            <a:endParaRPr lang="de-DE" sz="1200"/>
          </a:p>
        </p:txBody>
      </p:sp>
      <p:sp>
        <p:nvSpPr>
          <p:cNvPr id="160" name="Bogen 159"/>
          <p:cNvSpPr/>
          <p:nvPr/>
        </p:nvSpPr>
        <p:spPr>
          <a:xfrm rot="10391983" flipH="1">
            <a:off x="9519480" y="4626623"/>
            <a:ext cx="241935" cy="718635"/>
          </a:xfrm>
          <a:prstGeom prst="arc">
            <a:avLst>
              <a:gd name="adj1" fmla="val 17473993"/>
              <a:gd name="adj2" fmla="val 5897354"/>
            </a:avLst>
          </a:prstGeom>
          <a:ln w="222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61" name="Bogen 160"/>
          <p:cNvSpPr/>
          <p:nvPr/>
        </p:nvSpPr>
        <p:spPr>
          <a:xfrm rot="10391983" flipH="1">
            <a:off x="9398720" y="4663349"/>
            <a:ext cx="241935" cy="718635"/>
          </a:xfrm>
          <a:prstGeom prst="arc">
            <a:avLst>
              <a:gd name="adj1" fmla="val 17551621"/>
              <a:gd name="adj2" fmla="val 5897354"/>
            </a:avLst>
          </a:prstGeom>
          <a:ln w="222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62" name="Bogen 161"/>
          <p:cNvSpPr/>
          <p:nvPr/>
        </p:nvSpPr>
        <p:spPr>
          <a:xfrm rot="10391983" flipH="1">
            <a:off x="9311368" y="4685303"/>
            <a:ext cx="173549" cy="718635"/>
          </a:xfrm>
          <a:prstGeom prst="arc">
            <a:avLst>
              <a:gd name="adj1" fmla="val 17165134"/>
              <a:gd name="adj2" fmla="val 5783844"/>
            </a:avLst>
          </a:prstGeom>
          <a:ln w="222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66" name="Bogen 165"/>
          <p:cNvSpPr/>
          <p:nvPr/>
        </p:nvSpPr>
        <p:spPr>
          <a:xfrm rot="10391983" flipH="1">
            <a:off x="9230294" y="4715137"/>
            <a:ext cx="83383" cy="588310"/>
          </a:xfrm>
          <a:prstGeom prst="arc">
            <a:avLst>
              <a:gd name="adj1" fmla="val 16374436"/>
              <a:gd name="adj2" fmla="val 5626308"/>
            </a:avLst>
          </a:prstGeom>
          <a:ln w="222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67" name="Bogen 166"/>
          <p:cNvSpPr/>
          <p:nvPr/>
        </p:nvSpPr>
        <p:spPr>
          <a:xfrm rot="10391983" flipH="1">
            <a:off x="9649369" y="4572026"/>
            <a:ext cx="241935" cy="718635"/>
          </a:xfrm>
          <a:prstGeom prst="arc">
            <a:avLst>
              <a:gd name="adj1" fmla="val 17473993"/>
              <a:gd name="adj2" fmla="val 5897354"/>
            </a:avLst>
          </a:prstGeom>
          <a:ln w="222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68" name="Bogen 167"/>
          <p:cNvSpPr/>
          <p:nvPr/>
        </p:nvSpPr>
        <p:spPr>
          <a:xfrm rot="10391983" flipH="1">
            <a:off x="9756389" y="4505723"/>
            <a:ext cx="241935" cy="718635"/>
          </a:xfrm>
          <a:prstGeom prst="arc">
            <a:avLst>
              <a:gd name="adj1" fmla="val 17473993"/>
              <a:gd name="adj2" fmla="val 5897354"/>
            </a:avLst>
          </a:prstGeom>
          <a:ln w="222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69" name="Bogen 168"/>
          <p:cNvSpPr/>
          <p:nvPr/>
        </p:nvSpPr>
        <p:spPr>
          <a:xfrm rot="10391983" flipH="1">
            <a:off x="9740351" y="4441515"/>
            <a:ext cx="330045" cy="724528"/>
          </a:xfrm>
          <a:prstGeom prst="arc">
            <a:avLst>
              <a:gd name="adj1" fmla="val 18484522"/>
              <a:gd name="adj2" fmla="val 5697995"/>
            </a:avLst>
          </a:prstGeom>
          <a:ln w="222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70" name="Bogen 169"/>
          <p:cNvSpPr/>
          <p:nvPr/>
        </p:nvSpPr>
        <p:spPr>
          <a:xfrm rot="11527165" flipH="1">
            <a:off x="9286104" y="4359067"/>
            <a:ext cx="983754" cy="2078644"/>
          </a:xfrm>
          <a:prstGeom prst="arc">
            <a:avLst>
              <a:gd name="adj1" fmla="val 5104994"/>
              <a:gd name="adj2" fmla="val 5985847"/>
            </a:avLst>
          </a:prstGeom>
          <a:ln w="222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78" name="Freihandform 177"/>
          <p:cNvSpPr/>
          <p:nvPr/>
        </p:nvSpPr>
        <p:spPr>
          <a:xfrm>
            <a:off x="9169184" y="5099050"/>
            <a:ext cx="1708150" cy="373583"/>
          </a:xfrm>
          <a:custGeom>
            <a:avLst/>
            <a:gdLst>
              <a:gd name="connsiteX0" fmla="*/ 0 w 1708150"/>
              <a:gd name="connsiteY0" fmla="*/ 190500 h 581055"/>
              <a:gd name="connsiteX1" fmla="*/ 1346200 w 1708150"/>
              <a:gd name="connsiteY1" fmla="*/ 577850 h 581055"/>
              <a:gd name="connsiteX2" fmla="*/ 1708150 w 1708150"/>
              <a:gd name="connsiteY2" fmla="*/ 0 h 581055"/>
              <a:gd name="connsiteX0" fmla="*/ 0 w 1708150"/>
              <a:gd name="connsiteY0" fmla="*/ 190500 h 373583"/>
              <a:gd name="connsiteX1" fmla="*/ 1041400 w 1708150"/>
              <a:gd name="connsiteY1" fmla="*/ 355600 h 373583"/>
              <a:gd name="connsiteX2" fmla="*/ 1708150 w 1708150"/>
              <a:gd name="connsiteY2" fmla="*/ 0 h 373583"/>
              <a:gd name="connsiteX0" fmla="*/ 0 w 1708150"/>
              <a:gd name="connsiteY0" fmla="*/ 190500 h 373583"/>
              <a:gd name="connsiteX1" fmla="*/ 1041400 w 1708150"/>
              <a:gd name="connsiteY1" fmla="*/ 355600 h 373583"/>
              <a:gd name="connsiteX2" fmla="*/ 1708150 w 1708150"/>
              <a:gd name="connsiteY2" fmla="*/ 0 h 37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8150" h="373583">
                <a:moveTo>
                  <a:pt x="0" y="190500"/>
                </a:moveTo>
                <a:cubicBezTo>
                  <a:pt x="530754" y="400050"/>
                  <a:pt x="756708" y="387350"/>
                  <a:pt x="1041400" y="355600"/>
                </a:cubicBezTo>
                <a:cubicBezTo>
                  <a:pt x="1326092" y="323850"/>
                  <a:pt x="1594908" y="114300"/>
                  <a:pt x="1708150" y="0"/>
                </a:cubicBezTo>
              </a:path>
            </a:pathLst>
          </a:custGeom>
          <a:ln w="222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sp>
        <p:nvSpPr>
          <p:cNvPr id="179" name="Bogen 178"/>
          <p:cNvSpPr/>
          <p:nvPr/>
        </p:nvSpPr>
        <p:spPr>
          <a:xfrm rot="10074765" flipH="1">
            <a:off x="9547155" y="4169349"/>
            <a:ext cx="983754" cy="2078644"/>
          </a:xfrm>
          <a:prstGeom prst="arc">
            <a:avLst>
              <a:gd name="adj1" fmla="val 5272651"/>
              <a:gd name="adj2" fmla="val 5985847"/>
            </a:avLst>
          </a:prstGeom>
          <a:ln w="222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80" name="Bogen 179"/>
          <p:cNvSpPr/>
          <p:nvPr/>
        </p:nvSpPr>
        <p:spPr>
          <a:xfrm rot="10800000" flipH="1">
            <a:off x="9432658" y="4274287"/>
            <a:ext cx="983754" cy="2078644"/>
          </a:xfrm>
          <a:prstGeom prst="arc">
            <a:avLst>
              <a:gd name="adj1" fmla="val 5104994"/>
              <a:gd name="adj2" fmla="val 5985847"/>
            </a:avLst>
          </a:prstGeom>
          <a:ln w="222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181" name="Gerader Verbinder 180"/>
          <p:cNvCxnSpPr/>
          <p:nvPr/>
        </p:nvCxnSpPr>
        <p:spPr>
          <a:xfrm flipH="1">
            <a:off x="9747034" y="4331221"/>
            <a:ext cx="9514" cy="253479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Gerader Verbinder 182"/>
          <p:cNvCxnSpPr/>
          <p:nvPr/>
        </p:nvCxnSpPr>
        <p:spPr>
          <a:xfrm flipH="1">
            <a:off x="9664769" y="4278961"/>
            <a:ext cx="9514" cy="333330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Freihandform 184"/>
          <p:cNvSpPr/>
          <p:nvPr/>
        </p:nvSpPr>
        <p:spPr>
          <a:xfrm>
            <a:off x="9594634" y="4074496"/>
            <a:ext cx="1289050" cy="395904"/>
          </a:xfrm>
          <a:custGeom>
            <a:avLst/>
            <a:gdLst>
              <a:gd name="connsiteX0" fmla="*/ 0 w 1289050"/>
              <a:gd name="connsiteY0" fmla="*/ 214632 h 455932"/>
              <a:gd name="connsiteX1" fmla="*/ 95250 w 1289050"/>
              <a:gd name="connsiteY1" fmla="*/ 138432 h 455932"/>
              <a:gd name="connsiteX2" fmla="*/ 228600 w 1289050"/>
              <a:gd name="connsiteY2" fmla="*/ 11432 h 455932"/>
              <a:gd name="connsiteX3" fmla="*/ 1289050 w 1289050"/>
              <a:gd name="connsiteY3" fmla="*/ 455932 h 455932"/>
              <a:gd name="connsiteX0" fmla="*/ 0 w 1289050"/>
              <a:gd name="connsiteY0" fmla="*/ 150042 h 391342"/>
              <a:gd name="connsiteX1" fmla="*/ 95250 w 1289050"/>
              <a:gd name="connsiteY1" fmla="*/ 73842 h 391342"/>
              <a:gd name="connsiteX2" fmla="*/ 450850 w 1289050"/>
              <a:gd name="connsiteY2" fmla="*/ 16692 h 391342"/>
              <a:gd name="connsiteX3" fmla="*/ 1289050 w 1289050"/>
              <a:gd name="connsiteY3" fmla="*/ 391342 h 391342"/>
              <a:gd name="connsiteX0" fmla="*/ 0 w 1289050"/>
              <a:gd name="connsiteY0" fmla="*/ 154604 h 395904"/>
              <a:gd name="connsiteX1" fmla="*/ 95250 w 1289050"/>
              <a:gd name="connsiteY1" fmla="*/ 78404 h 395904"/>
              <a:gd name="connsiteX2" fmla="*/ 450850 w 1289050"/>
              <a:gd name="connsiteY2" fmla="*/ 21254 h 395904"/>
              <a:gd name="connsiteX3" fmla="*/ 1289050 w 1289050"/>
              <a:gd name="connsiteY3" fmla="*/ 395904 h 39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9050" h="395904">
                <a:moveTo>
                  <a:pt x="0" y="154604"/>
                </a:moveTo>
                <a:cubicBezTo>
                  <a:pt x="28575" y="133437"/>
                  <a:pt x="20108" y="132379"/>
                  <a:pt x="95250" y="78404"/>
                </a:cubicBezTo>
                <a:cubicBezTo>
                  <a:pt x="170392" y="24429"/>
                  <a:pt x="251883" y="-31663"/>
                  <a:pt x="450850" y="21254"/>
                </a:cubicBezTo>
                <a:cubicBezTo>
                  <a:pt x="649817" y="74171"/>
                  <a:pt x="1065742" y="292187"/>
                  <a:pt x="1289050" y="395904"/>
                </a:cubicBezTo>
              </a:path>
            </a:pathLst>
          </a:custGeom>
          <a:ln w="222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186" name="Gerader Verbinder 185"/>
          <p:cNvCxnSpPr/>
          <p:nvPr/>
        </p:nvCxnSpPr>
        <p:spPr>
          <a:xfrm flipH="1">
            <a:off x="9594853" y="4221994"/>
            <a:ext cx="9514" cy="396000"/>
          </a:xfrm>
          <a:prstGeom prst="line">
            <a:avLst/>
          </a:prstGeom>
          <a:ln w="22225">
            <a:solidFill>
              <a:schemeClr val="accent4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hteck 187"/>
          <p:cNvSpPr/>
          <p:nvPr/>
        </p:nvSpPr>
        <p:spPr>
          <a:xfrm>
            <a:off x="10880640" y="4393977"/>
            <a:ext cx="1184144" cy="7533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>
                <a:solidFill>
                  <a:schemeClr val="tx1"/>
                </a:solidFill>
              </a:rPr>
              <a:t>Monitoring </a:t>
            </a:r>
            <a:r>
              <a:rPr lang="de-DE" sz="1200" err="1">
                <a:solidFill>
                  <a:schemeClr val="tx1"/>
                </a:solidFill>
              </a:rPr>
              <a:t>with</a:t>
            </a:r>
            <a:r>
              <a:rPr lang="de-DE" sz="1200">
                <a:solidFill>
                  <a:schemeClr val="tx1"/>
                </a:solidFill>
              </a:rPr>
              <a:t> </a:t>
            </a:r>
            <a:r>
              <a:rPr lang="de-DE" sz="1200" err="1">
                <a:solidFill>
                  <a:schemeClr val="tx1"/>
                </a:solidFill>
              </a:rPr>
              <a:t>evaluation</a:t>
            </a:r>
            <a:r>
              <a:rPr lang="de-DE" sz="1200">
                <a:solidFill>
                  <a:schemeClr val="tx1"/>
                </a:solidFill>
              </a:rPr>
              <a:t> </a:t>
            </a:r>
            <a:r>
              <a:rPr lang="de-DE" sz="1200" err="1">
                <a:solidFill>
                  <a:schemeClr val="tx1"/>
                </a:solidFill>
              </a:rPr>
              <a:t>unit</a:t>
            </a:r>
            <a:endParaRPr lang="de-DE" sz="1200">
              <a:solidFill>
                <a:schemeClr val="tx1"/>
              </a:solidFill>
            </a:endParaRPr>
          </a:p>
        </p:txBody>
      </p:sp>
      <p:grpSp>
        <p:nvGrpSpPr>
          <p:cNvPr id="126" name="Gruppieren 125"/>
          <p:cNvGrpSpPr/>
          <p:nvPr/>
        </p:nvGrpSpPr>
        <p:grpSpPr>
          <a:xfrm rot="5400000">
            <a:off x="4167626" y="3787181"/>
            <a:ext cx="2" cy="504000"/>
            <a:chOff x="1568918" y="2261937"/>
            <a:chExt cx="2" cy="1963554"/>
          </a:xfrm>
        </p:grpSpPr>
        <p:cxnSp>
          <p:nvCxnSpPr>
            <p:cNvPr id="127" name="Gerader Verbinder 126"/>
            <p:cNvCxnSpPr/>
            <p:nvPr/>
          </p:nvCxnSpPr>
          <p:spPr>
            <a:xfrm>
              <a:off x="1568918" y="2261937"/>
              <a:ext cx="0" cy="1963554"/>
            </a:xfrm>
            <a:prstGeom prst="line">
              <a:avLst/>
            </a:prstGeom>
            <a:ln w="158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r Verbinder 127"/>
            <p:cNvCxnSpPr/>
            <p:nvPr/>
          </p:nvCxnSpPr>
          <p:spPr>
            <a:xfrm flipH="1">
              <a:off x="1568918" y="2261937"/>
              <a:ext cx="2" cy="1963554"/>
            </a:xfrm>
            <a:prstGeom prst="line">
              <a:avLst/>
            </a:prstGeom>
            <a:ln w="254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uppieren 128"/>
          <p:cNvGrpSpPr/>
          <p:nvPr/>
        </p:nvGrpSpPr>
        <p:grpSpPr>
          <a:xfrm>
            <a:off x="4432625" y="4039179"/>
            <a:ext cx="2" cy="1368000"/>
            <a:chOff x="1568918" y="2261937"/>
            <a:chExt cx="2" cy="1963554"/>
          </a:xfrm>
        </p:grpSpPr>
        <p:cxnSp>
          <p:nvCxnSpPr>
            <p:cNvPr id="130" name="Gerader Verbinder 129"/>
            <p:cNvCxnSpPr/>
            <p:nvPr/>
          </p:nvCxnSpPr>
          <p:spPr>
            <a:xfrm>
              <a:off x="1568918" y="2261937"/>
              <a:ext cx="0" cy="1963554"/>
            </a:xfrm>
            <a:prstGeom prst="line">
              <a:avLst/>
            </a:prstGeom>
            <a:ln w="158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r Verbinder 130"/>
            <p:cNvCxnSpPr/>
            <p:nvPr/>
          </p:nvCxnSpPr>
          <p:spPr>
            <a:xfrm flipH="1">
              <a:off x="1568918" y="2261937"/>
              <a:ext cx="2" cy="1963554"/>
            </a:xfrm>
            <a:prstGeom prst="line">
              <a:avLst/>
            </a:prstGeom>
            <a:ln w="254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uppieren 131"/>
          <p:cNvGrpSpPr/>
          <p:nvPr/>
        </p:nvGrpSpPr>
        <p:grpSpPr>
          <a:xfrm rot="5400000">
            <a:off x="4194206" y="5155180"/>
            <a:ext cx="2" cy="504000"/>
            <a:chOff x="1568918" y="2261937"/>
            <a:chExt cx="2" cy="1963554"/>
          </a:xfrm>
        </p:grpSpPr>
        <p:cxnSp>
          <p:nvCxnSpPr>
            <p:cNvPr id="133" name="Gerader Verbinder 132"/>
            <p:cNvCxnSpPr/>
            <p:nvPr/>
          </p:nvCxnSpPr>
          <p:spPr>
            <a:xfrm>
              <a:off x="1568918" y="2261937"/>
              <a:ext cx="0" cy="1963554"/>
            </a:xfrm>
            <a:prstGeom prst="line">
              <a:avLst/>
            </a:prstGeom>
            <a:ln w="158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r Verbinder 133"/>
            <p:cNvCxnSpPr/>
            <p:nvPr/>
          </p:nvCxnSpPr>
          <p:spPr>
            <a:xfrm flipH="1">
              <a:off x="1568918" y="2261937"/>
              <a:ext cx="2" cy="1963554"/>
            </a:xfrm>
            <a:prstGeom prst="line">
              <a:avLst/>
            </a:prstGeom>
            <a:ln w="254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uppieren 134"/>
          <p:cNvGrpSpPr/>
          <p:nvPr/>
        </p:nvGrpSpPr>
        <p:grpSpPr>
          <a:xfrm>
            <a:off x="3926755" y="5440057"/>
            <a:ext cx="2" cy="720000"/>
            <a:chOff x="1568918" y="2261937"/>
            <a:chExt cx="2" cy="1963554"/>
          </a:xfrm>
        </p:grpSpPr>
        <p:cxnSp>
          <p:nvCxnSpPr>
            <p:cNvPr id="144" name="Gerader Verbinder 143"/>
            <p:cNvCxnSpPr/>
            <p:nvPr/>
          </p:nvCxnSpPr>
          <p:spPr>
            <a:xfrm>
              <a:off x="1568918" y="2261937"/>
              <a:ext cx="0" cy="1963554"/>
            </a:xfrm>
            <a:prstGeom prst="line">
              <a:avLst/>
            </a:prstGeom>
            <a:ln w="158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r Verbinder 144"/>
            <p:cNvCxnSpPr/>
            <p:nvPr/>
          </p:nvCxnSpPr>
          <p:spPr>
            <a:xfrm flipH="1">
              <a:off x="1568918" y="2261937"/>
              <a:ext cx="2" cy="1963554"/>
            </a:xfrm>
            <a:prstGeom prst="line">
              <a:avLst/>
            </a:prstGeom>
            <a:ln w="254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Textfeld 201"/>
          <p:cNvSpPr txBox="1"/>
          <p:nvPr/>
        </p:nvSpPr>
        <p:spPr>
          <a:xfrm>
            <a:off x="3721487" y="1557621"/>
            <a:ext cx="50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/>
              <a:t>PE</a:t>
            </a:r>
          </a:p>
        </p:txBody>
      </p:sp>
      <p:sp>
        <p:nvSpPr>
          <p:cNvPr id="203" name="Textfeld 202"/>
          <p:cNvSpPr txBox="1"/>
          <p:nvPr/>
        </p:nvSpPr>
        <p:spPr>
          <a:xfrm>
            <a:off x="9635192" y="1550599"/>
            <a:ext cx="50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/>
              <a:t>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7866F-8FB3-4133-A876-A8873276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B19-5142-4950-8D61-D15CD3807DF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77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96DB6-403A-42D0-6F2F-C7781EF2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RCM in TN-S systems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2E8CC160-7DE3-2833-9FFE-2CBE292CCFC5}"/>
              </a:ext>
            </a:extLst>
          </p:cNvPr>
          <p:cNvCxnSpPr>
            <a:cxnSpLocks/>
          </p:cNvCxnSpPr>
          <p:nvPr/>
        </p:nvCxnSpPr>
        <p:spPr>
          <a:xfrm flipH="1">
            <a:off x="7889097" y="532316"/>
            <a:ext cx="803501" cy="1381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36C4DE54-BAA4-8B53-D111-3C297E0A8138}"/>
              </a:ext>
            </a:extLst>
          </p:cNvPr>
          <p:cNvCxnSpPr>
            <a:cxnSpLocks/>
          </p:cNvCxnSpPr>
          <p:nvPr/>
        </p:nvCxnSpPr>
        <p:spPr>
          <a:xfrm flipH="1">
            <a:off x="4318449" y="492416"/>
            <a:ext cx="4215797" cy="145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183D0DF-E634-4DE1-898E-11A79CBE5533}"/>
              </a:ext>
            </a:extLst>
          </p:cNvPr>
          <p:cNvGrpSpPr/>
          <p:nvPr/>
        </p:nvGrpSpPr>
        <p:grpSpPr>
          <a:xfrm>
            <a:off x="5844616" y="2950375"/>
            <a:ext cx="2" cy="2412000"/>
            <a:chOff x="1568918" y="2261937"/>
            <a:chExt cx="2" cy="1963554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0A603274-4607-F514-57C0-60805A0A2CC2}"/>
                </a:ext>
              </a:extLst>
            </p:cNvPr>
            <p:cNvCxnSpPr/>
            <p:nvPr/>
          </p:nvCxnSpPr>
          <p:spPr>
            <a:xfrm>
              <a:off x="1568918" y="2261937"/>
              <a:ext cx="0" cy="196355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A8072123-431B-E856-B0F4-6812EE94EF60}"/>
                </a:ext>
              </a:extLst>
            </p:cNvPr>
            <p:cNvCxnSpPr/>
            <p:nvPr/>
          </p:nvCxnSpPr>
          <p:spPr>
            <a:xfrm flipH="1">
              <a:off x="1568918" y="2261937"/>
              <a:ext cx="2" cy="1963554"/>
            </a:xfrm>
            <a:prstGeom prst="line">
              <a:avLst/>
            </a:prstGeom>
            <a:ln w="254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850A0638-9BC3-B1BF-159E-9A15F0079F57}"/>
              </a:ext>
            </a:extLst>
          </p:cNvPr>
          <p:cNvGrpSpPr/>
          <p:nvPr/>
        </p:nvGrpSpPr>
        <p:grpSpPr>
          <a:xfrm>
            <a:off x="1449350" y="1327922"/>
            <a:ext cx="685378" cy="216000"/>
            <a:chOff x="5652120" y="1484784"/>
            <a:chExt cx="1152128" cy="288032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0C8F28C4-A895-5E14-BE8C-A015F93555E7}"/>
                </a:ext>
              </a:extLst>
            </p:cNvPr>
            <p:cNvGrpSpPr/>
            <p:nvPr/>
          </p:nvGrpSpPr>
          <p:grpSpPr>
            <a:xfrm>
              <a:off x="5940152" y="1484784"/>
              <a:ext cx="288032" cy="288032"/>
              <a:chOff x="5940152" y="1484784"/>
              <a:chExt cx="288032" cy="288032"/>
            </a:xfrm>
          </p:grpSpPr>
          <p:sp>
            <p:nvSpPr>
              <p:cNvPr id="20" name="Bogen 19">
                <a:extLst>
                  <a:ext uri="{FF2B5EF4-FFF2-40B4-BE49-F238E27FC236}">
                    <a16:creationId xmlns:a16="http://schemas.microsoft.com/office/drawing/2014/main" id="{B635DD1A-F68C-C529-0D56-C64E1425E28F}"/>
                  </a:ext>
                </a:extLst>
              </p:cNvPr>
              <p:cNvSpPr/>
              <p:nvPr/>
            </p:nvSpPr>
            <p:spPr>
              <a:xfrm>
                <a:off x="5940152" y="1484784"/>
                <a:ext cx="288032" cy="288032"/>
              </a:xfrm>
              <a:prstGeom prst="arc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809"/>
              </a:p>
            </p:txBody>
          </p:sp>
          <p:sp>
            <p:nvSpPr>
              <p:cNvPr id="21" name="Bogen 20">
                <a:extLst>
                  <a:ext uri="{FF2B5EF4-FFF2-40B4-BE49-F238E27FC236}">
                    <a16:creationId xmlns:a16="http://schemas.microsoft.com/office/drawing/2014/main" id="{4C5BBFDB-5E54-4B25-FB7A-B02D020E3153}"/>
                  </a:ext>
                </a:extLst>
              </p:cNvPr>
              <p:cNvSpPr/>
              <p:nvPr/>
            </p:nvSpPr>
            <p:spPr>
              <a:xfrm flipH="1">
                <a:off x="5940152" y="1484784"/>
                <a:ext cx="288032" cy="288032"/>
              </a:xfrm>
              <a:prstGeom prst="arc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809"/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F6B3FB7A-66CD-B86F-524B-04A83428DA73}"/>
                </a:ext>
              </a:extLst>
            </p:cNvPr>
            <p:cNvGrpSpPr/>
            <p:nvPr/>
          </p:nvGrpSpPr>
          <p:grpSpPr>
            <a:xfrm>
              <a:off x="6228184" y="1484784"/>
              <a:ext cx="288032" cy="288032"/>
              <a:chOff x="5940152" y="1484784"/>
              <a:chExt cx="288032" cy="288032"/>
            </a:xfrm>
          </p:grpSpPr>
          <p:sp>
            <p:nvSpPr>
              <p:cNvPr id="18" name="Bogen 17">
                <a:extLst>
                  <a:ext uri="{FF2B5EF4-FFF2-40B4-BE49-F238E27FC236}">
                    <a16:creationId xmlns:a16="http://schemas.microsoft.com/office/drawing/2014/main" id="{7EA65B44-7B38-A610-FF5E-1B55427F6379}"/>
                  </a:ext>
                </a:extLst>
              </p:cNvPr>
              <p:cNvSpPr/>
              <p:nvPr/>
            </p:nvSpPr>
            <p:spPr>
              <a:xfrm>
                <a:off x="5940152" y="1484784"/>
                <a:ext cx="288032" cy="288032"/>
              </a:xfrm>
              <a:prstGeom prst="arc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809"/>
              </a:p>
            </p:txBody>
          </p:sp>
          <p:sp>
            <p:nvSpPr>
              <p:cNvPr id="19" name="Bogen 18">
                <a:extLst>
                  <a:ext uri="{FF2B5EF4-FFF2-40B4-BE49-F238E27FC236}">
                    <a16:creationId xmlns:a16="http://schemas.microsoft.com/office/drawing/2014/main" id="{E1D16753-83BF-CADF-CA13-A56593742A1F}"/>
                  </a:ext>
                </a:extLst>
              </p:cNvPr>
              <p:cNvSpPr/>
              <p:nvPr/>
            </p:nvSpPr>
            <p:spPr>
              <a:xfrm flipH="1">
                <a:off x="5940152" y="1484784"/>
                <a:ext cx="288032" cy="288032"/>
              </a:xfrm>
              <a:prstGeom prst="arc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809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B003A518-3FF5-706F-F086-D24E91F4D379}"/>
                </a:ext>
              </a:extLst>
            </p:cNvPr>
            <p:cNvGrpSpPr/>
            <p:nvPr/>
          </p:nvGrpSpPr>
          <p:grpSpPr>
            <a:xfrm>
              <a:off x="6516216" y="1484784"/>
              <a:ext cx="288032" cy="288032"/>
              <a:chOff x="5940152" y="1484784"/>
              <a:chExt cx="288032" cy="288032"/>
            </a:xfrm>
          </p:grpSpPr>
          <p:sp>
            <p:nvSpPr>
              <p:cNvPr id="16" name="Bogen 15">
                <a:extLst>
                  <a:ext uri="{FF2B5EF4-FFF2-40B4-BE49-F238E27FC236}">
                    <a16:creationId xmlns:a16="http://schemas.microsoft.com/office/drawing/2014/main" id="{F26244E7-4C06-1FA2-6C03-E45C45D09F43}"/>
                  </a:ext>
                </a:extLst>
              </p:cNvPr>
              <p:cNvSpPr/>
              <p:nvPr/>
            </p:nvSpPr>
            <p:spPr>
              <a:xfrm>
                <a:off x="5940152" y="1484784"/>
                <a:ext cx="288032" cy="288032"/>
              </a:xfrm>
              <a:prstGeom prst="arc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809"/>
              </a:p>
            </p:txBody>
          </p:sp>
          <p:sp>
            <p:nvSpPr>
              <p:cNvPr id="17" name="Bogen 16">
                <a:extLst>
                  <a:ext uri="{FF2B5EF4-FFF2-40B4-BE49-F238E27FC236}">
                    <a16:creationId xmlns:a16="http://schemas.microsoft.com/office/drawing/2014/main" id="{69FE2EA5-7B97-46FF-C96D-0C865B59A777}"/>
                  </a:ext>
                </a:extLst>
              </p:cNvPr>
              <p:cNvSpPr/>
              <p:nvPr/>
            </p:nvSpPr>
            <p:spPr>
              <a:xfrm flipH="1">
                <a:off x="5940152" y="1484784"/>
                <a:ext cx="288032" cy="288032"/>
              </a:xfrm>
              <a:prstGeom prst="arc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809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FE2F2C6-8E58-9D6F-4328-4DB434280055}"/>
                </a:ext>
              </a:extLst>
            </p:cNvPr>
            <p:cNvGrpSpPr/>
            <p:nvPr/>
          </p:nvGrpSpPr>
          <p:grpSpPr>
            <a:xfrm>
              <a:off x="5652120" y="1484784"/>
              <a:ext cx="288032" cy="288032"/>
              <a:chOff x="5940152" y="1484784"/>
              <a:chExt cx="288032" cy="288032"/>
            </a:xfrm>
          </p:grpSpPr>
          <p:sp>
            <p:nvSpPr>
              <p:cNvPr id="14" name="Bogen 13">
                <a:extLst>
                  <a:ext uri="{FF2B5EF4-FFF2-40B4-BE49-F238E27FC236}">
                    <a16:creationId xmlns:a16="http://schemas.microsoft.com/office/drawing/2014/main" id="{070599C5-30B9-E9D1-ACC4-7CD5F1F54D66}"/>
                  </a:ext>
                </a:extLst>
              </p:cNvPr>
              <p:cNvSpPr/>
              <p:nvPr/>
            </p:nvSpPr>
            <p:spPr>
              <a:xfrm>
                <a:off x="5940152" y="1484784"/>
                <a:ext cx="288032" cy="288032"/>
              </a:xfrm>
              <a:prstGeom prst="arc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809"/>
              </a:p>
            </p:txBody>
          </p:sp>
          <p:sp>
            <p:nvSpPr>
              <p:cNvPr id="15" name="Bogen 14">
                <a:extLst>
                  <a:ext uri="{FF2B5EF4-FFF2-40B4-BE49-F238E27FC236}">
                    <a16:creationId xmlns:a16="http://schemas.microsoft.com/office/drawing/2014/main" id="{2E9D9632-1F90-D1F3-1910-B084B913ED90}"/>
                  </a:ext>
                </a:extLst>
              </p:cNvPr>
              <p:cNvSpPr/>
              <p:nvPr/>
            </p:nvSpPr>
            <p:spPr>
              <a:xfrm flipH="1">
                <a:off x="5940152" y="1484784"/>
                <a:ext cx="288032" cy="288032"/>
              </a:xfrm>
              <a:prstGeom prst="arc">
                <a:avLst/>
              </a:prstGeom>
              <a:ln w="1905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809"/>
              </a:p>
            </p:txBody>
          </p:sp>
        </p:grp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666C731B-C326-DFAC-8158-1DEF6FB16D3D}"/>
              </a:ext>
            </a:extLst>
          </p:cNvPr>
          <p:cNvGrpSpPr/>
          <p:nvPr/>
        </p:nvGrpSpPr>
        <p:grpSpPr>
          <a:xfrm>
            <a:off x="1449350" y="1645699"/>
            <a:ext cx="685378" cy="216000"/>
            <a:chOff x="5652120" y="1484784"/>
            <a:chExt cx="1152128" cy="288032"/>
          </a:xfrm>
        </p:grpSpPr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A190191A-362A-4CE1-F376-4680D47D0A09}"/>
                </a:ext>
              </a:extLst>
            </p:cNvPr>
            <p:cNvGrpSpPr/>
            <p:nvPr/>
          </p:nvGrpSpPr>
          <p:grpSpPr>
            <a:xfrm>
              <a:off x="5940152" y="1484784"/>
              <a:ext cx="288032" cy="288032"/>
              <a:chOff x="5940152" y="1484784"/>
              <a:chExt cx="288032" cy="288032"/>
            </a:xfrm>
          </p:grpSpPr>
          <p:sp>
            <p:nvSpPr>
              <p:cNvPr id="33" name="Bogen 32">
                <a:extLst>
                  <a:ext uri="{FF2B5EF4-FFF2-40B4-BE49-F238E27FC236}">
                    <a16:creationId xmlns:a16="http://schemas.microsoft.com/office/drawing/2014/main" id="{6D6CBCA0-20B5-5FD1-7AB1-5DF80A97FE6F}"/>
                  </a:ext>
                </a:extLst>
              </p:cNvPr>
              <p:cNvSpPr/>
              <p:nvPr/>
            </p:nvSpPr>
            <p:spPr>
              <a:xfrm>
                <a:off x="5940152" y="1484784"/>
                <a:ext cx="288032" cy="288032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809"/>
              </a:p>
            </p:txBody>
          </p:sp>
          <p:sp>
            <p:nvSpPr>
              <p:cNvPr id="34" name="Bogen 33">
                <a:extLst>
                  <a:ext uri="{FF2B5EF4-FFF2-40B4-BE49-F238E27FC236}">
                    <a16:creationId xmlns:a16="http://schemas.microsoft.com/office/drawing/2014/main" id="{049F0F56-FA4A-B0FD-3EB3-29DDAAC8556B}"/>
                  </a:ext>
                </a:extLst>
              </p:cNvPr>
              <p:cNvSpPr/>
              <p:nvPr/>
            </p:nvSpPr>
            <p:spPr>
              <a:xfrm flipH="1">
                <a:off x="5940152" y="1484784"/>
                <a:ext cx="288032" cy="288032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809"/>
              </a:p>
            </p:txBody>
          </p:sp>
        </p:grp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026B6B3C-95AA-3320-E3E1-9A347BB7260C}"/>
                </a:ext>
              </a:extLst>
            </p:cNvPr>
            <p:cNvGrpSpPr/>
            <p:nvPr/>
          </p:nvGrpSpPr>
          <p:grpSpPr>
            <a:xfrm>
              <a:off x="6228184" y="1484784"/>
              <a:ext cx="288032" cy="288032"/>
              <a:chOff x="5940152" y="1484784"/>
              <a:chExt cx="288032" cy="288032"/>
            </a:xfrm>
          </p:grpSpPr>
          <p:sp>
            <p:nvSpPr>
              <p:cNvPr id="31" name="Bogen 30">
                <a:extLst>
                  <a:ext uri="{FF2B5EF4-FFF2-40B4-BE49-F238E27FC236}">
                    <a16:creationId xmlns:a16="http://schemas.microsoft.com/office/drawing/2014/main" id="{159C3664-30D1-AD12-E377-E6DFB38D6823}"/>
                  </a:ext>
                </a:extLst>
              </p:cNvPr>
              <p:cNvSpPr/>
              <p:nvPr/>
            </p:nvSpPr>
            <p:spPr>
              <a:xfrm>
                <a:off x="5940152" y="1484784"/>
                <a:ext cx="288032" cy="288032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809"/>
              </a:p>
            </p:txBody>
          </p:sp>
          <p:sp>
            <p:nvSpPr>
              <p:cNvPr id="32" name="Bogen 31">
                <a:extLst>
                  <a:ext uri="{FF2B5EF4-FFF2-40B4-BE49-F238E27FC236}">
                    <a16:creationId xmlns:a16="http://schemas.microsoft.com/office/drawing/2014/main" id="{9DE99B7C-F985-D840-C06D-F64575FB0E73}"/>
                  </a:ext>
                </a:extLst>
              </p:cNvPr>
              <p:cNvSpPr/>
              <p:nvPr/>
            </p:nvSpPr>
            <p:spPr>
              <a:xfrm flipH="1">
                <a:off x="5940152" y="1484784"/>
                <a:ext cx="288032" cy="288032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809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EF92D644-7ACB-89A6-9D6E-E093F72177F0}"/>
                </a:ext>
              </a:extLst>
            </p:cNvPr>
            <p:cNvGrpSpPr/>
            <p:nvPr/>
          </p:nvGrpSpPr>
          <p:grpSpPr>
            <a:xfrm>
              <a:off x="6516216" y="1484784"/>
              <a:ext cx="288032" cy="288032"/>
              <a:chOff x="5940152" y="1484784"/>
              <a:chExt cx="288032" cy="288032"/>
            </a:xfrm>
          </p:grpSpPr>
          <p:sp>
            <p:nvSpPr>
              <p:cNvPr id="29" name="Bogen 28">
                <a:extLst>
                  <a:ext uri="{FF2B5EF4-FFF2-40B4-BE49-F238E27FC236}">
                    <a16:creationId xmlns:a16="http://schemas.microsoft.com/office/drawing/2014/main" id="{BF7FC26F-DA22-FCCB-C51B-222D1183AC70}"/>
                  </a:ext>
                </a:extLst>
              </p:cNvPr>
              <p:cNvSpPr/>
              <p:nvPr/>
            </p:nvSpPr>
            <p:spPr>
              <a:xfrm>
                <a:off x="5940152" y="1484784"/>
                <a:ext cx="288032" cy="288032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809"/>
              </a:p>
            </p:txBody>
          </p:sp>
          <p:sp>
            <p:nvSpPr>
              <p:cNvPr id="30" name="Bogen 29">
                <a:extLst>
                  <a:ext uri="{FF2B5EF4-FFF2-40B4-BE49-F238E27FC236}">
                    <a16:creationId xmlns:a16="http://schemas.microsoft.com/office/drawing/2014/main" id="{D4DD1A06-3905-9786-5449-22F24CD18BEF}"/>
                  </a:ext>
                </a:extLst>
              </p:cNvPr>
              <p:cNvSpPr/>
              <p:nvPr/>
            </p:nvSpPr>
            <p:spPr>
              <a:xfrm flipH="1">
                <a:off x="5940152" y="1484784"/>
                <a:ext cx="288032" cy="288032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809"/>
              </a:p>
            </p:txBody>
          </p:sp>
        </p:grp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9FB5FDA5-EBCE-356B-E4F2-6EC3E2DA5C80}"/>
                </a:ext>
              </a:extLst>
            </p:cNvPr>
            <p:cNvGrpSpPr/>
            <p:nvPr/>
          </p:nvGrpSpPr>
          <p:grpSpPr>
            <a:xfrm>
              <a:off x="5652120" y="1484784"/>
              <a:ext cx="288032" cy="288032"/>
              <a:chOff x="5940152" y="1484784"/>
              <a:chExt cx="288032" cy="288032"/>
            </a:xfrm>
          </p:grpSpPr>
          <p:sp>
            <p:nvSpPr>
              <p:cNvPr id="27" name="Bogen 26">
                <a:extLst>
                  <a:ext uri="{FF2B5EF4-FFF2-40B4-BE49-F238E27FC236}">
                    <a16:creationId xmlns:a16="http://schemas.microsoft.com/office/drawing/2014/main" id="{07BEEFBB-4544-6731-0072-A5F4177C5FEC}"/>
                  </a:ext>
                </a:extLst>
              </p:cNvPr>
              <p:cNvSpPr/>
              <p:nvPr/>
            </p:nvSpPr>
            <p:spPr>
              <a:xfrm>
                <a:off x="5940152" y="1484784"/>
                <a:ext cx="288032" cy="288032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809"/>
              </a:p>
            </p:txBody>
          </p:sp>
          <p:sp>
            <p:nvSpPr>
              <p:cNvPr id="28" name="Bogen 27">
                <a:extLst>
                  <a:ext uri="{FF2B5EF4-FFF2-40B4-BE49-F238E27FC236}">
                    <a16:creationId xmlns:a16="http://schemas.microsoft.com/office/drawing/2014/main" id="{76B3F4F4-F61C-A513-FF29-8728DD89AFD6}"/>
                  </a:ext>
                </a:extLst>
              </p:cNvPr>
              <p:cNvSpPr/>
              <p:nvPr/>
            </p:nvSpPr>
            <p:spPr>
              <a:xfrm flipH="1">
                <a:off x="5940152" y="1484784"/>
                <a:ext cx="288032" cy="288032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809"/>
              </a:p>
            </p:txBody>
          </p:sp>
        </p:grp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758FFAA4-8A95-4C4B-08EE-0EB95B366D6A}"/>
              </a:ext>
            </a:extLst>
          </p:cNvPr>
          <p:cNvGrpSpPr/>
          <p:nvPr/>
        </p:nvGrpSpPr>
        <p:grpSpPr>
          <a:xfrm>
            <a:off x="1449351" y="2007650"/>
            <a:ext cx="685378" cy="216000"/>
            <a:chOff x="5652120" y="1484784"/>
            <a:chExt cx="1152128" cy="288032"/>
          </a:xfrm>
        </p:grpSpPr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ABE729A3-42A5-5FEF-45AC-2A5710894221}"/>
                </a:ext>
              </a:extLst>
            </p:cNvPr>
            <p:cNvGrpSpPr/>
            <p:nvPr/>
          </p:nvGrpSpPr>
          <p:grpSpPr>
            <a:xfrm>
              <a:off x="5940152" y="1484784"/>
              <a:ext cx="288032" cy="288032"/>
              <a:chOff x="5940152" y="1484784"/>
              <a:chExt cx="288032" cy="288032"/>
            </a:xfrm>
          </p:grpSpPr>
          <p:sp>
            <p:nvSpPr>
              <p:cNvPr id="46" name="Bogen 45">
                <a:extLst>
                  <a:ext uri="{FF2B5EF4-FFF2-40B4-BE49-F238E27FC236}">
                    <a16:creationId xmlns:a16="http://schemas.microsoft.com/office/drawing/2014/main" id="{98E04B40-4A38-EB12-048D-CCF9FE23909E}"/>
                  </a:ext>
                </a:extLst>
              </p:cNvPr>
              <p:cNvSpPr/>
              <p:nvPr/>
            </p:nvSpPr>
            <p:spPr>
              <a:xfrm>
                <a:off x="5940152" y="1484784"/>
                <a:ext cx="288032" cy="288032"/>
              </a:xfrm>
              <a:prstGeom prst="arc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809"/>
              </a:p>
            </p:txBody>
          </p:sp>
          <p:sp>
            <p:nvSpPr>
              <p:cNvPr id="47" name="Bogen 46">
                <a:extLst>
                  <a:ext uri="{FF2B5EF4-FFF2-40B4-BE49-F238E27FC236}">
                    <a16:creationId xmlns:a16="http://schemas.microsoft.com/office/drawing/2014/main" id="{513C2C13-95EB-6DAF-6F69-A9D65D824EDE}"/>
                  </a:ext>
                </a:extLst>
              </p:cNvPr>
              <p:cNvSpPr/>
              <p:nvPr/>
            </p:nvSpPr>
            <p:spPr>
              <a:xfrm flipH="1">
                <a:off x="5940152" y="1484784"/>
                <a:ext cx="288032" cy="288032"/>
              </a:xfrm>
              <a:prstGeom prst="arc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809"/>
              </a:p>
            </p:txBody>
          </p:sp>
        </p:grp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5303114C-60A5-64CD-F4A0-241FAB1CAE40}"/>
                </a:ext>
              </a:extLst>
            </p:cNvPr>
            <p:cNvGrpSpPr/>
            <p:nvPr/>
          </p:nvGrpSpPr>
          <p:grpSpPr>
            <a:xfrm>
              <a:off x="6228184" y="1484784"/>
              <a:ext cx="288032" cy="288032"/>
              <a:chOff x="5940152" y="1484784"/>
              <a:chExt cx="288032" cy="288032"/>
            </a:xfrm>
          </p:grpSpPr>
          <p:sp>
            <p:nvSpPr>
              <p:cNvPr id="44" name="Bogen 43">
                <a:extLst>
                  <a:ext uri="{FF2B5EF4-FFF2-40B4-BE49-F238E27FC236}">
                    <a16:creationId xmlns:a16="http://schemas.microsoft.com/office/drawing/2014/main" id="{07FB1633-FDA5-C0C5-5CD9-BDC6387D3E6E}"/>
                  </a:ext>
                </a:extLst>
              </p:cNvPr>
              <p:cNvSpPr/>
              <p:nvPr/>
            </p:nvSpPr>
            <p:spPr>
              <a:xfrm>
                <a:off x="5940152" y="1484784"/>
                <a:ext cx="288032" cy="288032"/>
              </a:xfrm>
              <a:prstGeom prst="arc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809"/>
              </a:p>
            </p:txBody>
          </p:sp>
          <p:sp>
            <p:nvSpPr>
              <p:cNvPr id="45" name="Bogen 44">
                <a:extLst>
                  <a:ext uri="{FF2B5EF4-FFF2-40B4-BE49-F238E27FC236}">
                    <a16:creationId xmlns:a16="http://schemas.microsoft.com/office/drawing/2014/main" id="{75DC11C7-CCC9-B03F-EFA3-9A9AE4805008}"/>
                  </a:ext>
                </a:extLst>
              </p:cNvPr>
              <p:cNvSpPr/>
              <p:nvPr/>
            </p:nvSpPr>
            <p:spPr>
              <a:xfrm flipH="1">
                <a:off x="5940152" y="1484784"/>
                <a:ext cx="288032" cy="288032"/>
              </a:xfrm>
              <a:prstGeom prst="arc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809"/>
              </a:p>
            </p:txBody>
          </p:sp>
        </p:grpSp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7E36D39E-0B22-6CAE-BD21-2045BD92DA30}"/>
                </a:ext>
              </a:extLst>
            </p:cNvPr>
            <p:cNvGrpSpPr/>
            <p:nvPr/>
          </p:nvGrpSpPr>
          <p:grpSpPr>
            <a:xfrm>
              <a:off x="6516216" y="1484784"/>
              <a:ext cx="288032" cy="288032"/>
              <a:chOff x="5940152" y="1484784"/>
              <a:chExt cx="288032" cy="288032"/>
            </a:xfrm>
          </p:grpSpPr>
          <p:sp>
            <p:nvSpPr>
              <p:cNvPr id="42" name="Bogen 41">
                <a:extLst>
                  <a:ext uri="{FF2B5EF4-FFF2-40B4-BE49-F238E27FC236}">
                    <a16:creationId xmlns:a16="http://schemas.microsoft.com/office/drawing/2014/main" id="{B86C61D8-F316-2F46-919F-68ADF416ED2F}"/>
                  </a:ext>
                </a:extLst>
              </p:cNvPr>
              <p:cNvSpPr/>
              <p:nvPr/>
            </p:nvSpPr>
            <p:spPr>
              <a:xfrm>
                <a:off x="5940152" y="1484784"/>
                <a:ext cx="288032" cy="288032"/>
              </a:xfrm>
              <a:prstGeom prst="arc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809"/>
              </a:p>
            </p:txBody>
          </p:sp>
          <p:sp>
            <p:nvSpPr>
              <p:cNvPr id="43" name="Bogen 42">
                <a:extLst>
                  <a:ext uri="{FF2B5EF4-FFF2-40B4-BE49-F238E27FC236}">
                    <a16:creationId xmlns:a16="http://schemas.microsoft.com/office/drawing/2014/main" id="{5723E629-C580-7493-5A8B-A5E2F605B4C9}"/>
                  </a:ext>
                </a:extLst>
              </p:cNvPr>
              <p:cNvSpPr/>
              <p:nvPr/>
            </p:nvSpPr>
            <p:spPr>
              <a:xfrm flipH="1">
                <a:off x="5940152" y="1484784"/>
                <a:ext cx="288032" cy="288032"/>
              </a:xfrm>
              <a:prstGeom prst="arc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809"/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33C1B1F8-187B-7A91-CED8-D657295D3947}"/>
                </a:ext>
              </a:extLst>
            </p:cNvPr>
            <p:cNvGrpSpPr/>
            <p:nvPr/>
          </p:nvGrpSpPr>
          <p:grpSpPr>
            <a:xfrm>
              <a:off x="5652120" y="1484784"/>
              <a:ext cx="288032" cy="288032"/>
              <a:chOff x="5940152" y="1484784"/>
              <a:chExt cx="288032" cy="288032"/>
            </a:xfrm>
          </p:grpSpPr>
          <p:sp>
            <p:nvSpPr>
              <p:cNvPr id="40" name="Bogen 39">
                <a:extLst>
                  <a:ext uri="{FF2B5EF4-FFF2-40B4-BE49-F238E27FC236}">
                    <a16:creationId xmlns:a16="http://schemas.microsoft.com/office/drawing/2014/main" id="{847F1BFA-5359-9CE0-BB25-62CA5F08F400}"/>
                  </a:ext>
                </a:extLst>
              </p:cNvPr>
              <p:cNvSpPr/>
              <p:nvPr/>
            </p:nvSpPr>
            <p:spPr>
              <a:xfrm>
                <a:off x="5940152" y="1484784"/>
                <a:ext cx="288032" cy="288032"/>
              </a:xfrm>
              <a:prstGeom prst="arc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809"/>
              </a:p>
            </p:txBody>
          </p:sp>
          <p:sp>
            <p:nvSpPr>
              <p:cNvPr id="41" name="Bogen 40">
                <a:extLst>
                  <a:ext uri="{FF2B5EF4-FFF2-40B4-BE49-F238E27FC236}">
                    <a16:creationId xmlns:a16="http://schemas.microsoft.com/office/drawing/2014/main" id="{2752EB51-6F8D-2555-5F11-3346B8D638EE}"/>
                  </a:ext>
                </a:extLst>
              </p:cNvPr>
              <p:cNvSpPr/>
              <p:nvPr/>
            </p:nvSpPr>
            <p:spPr>
              <a:xfrm flipH="1">
                <a:off x="5940152" y="1484784"/>
                <a:ext cx="288032" cy="288032"/>
              </a:xfrm>
              <a:prstGeom prst="arc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sz="3809"/>
              </a:p>
            </p:txBody>
          </p:sp>
        </p:grpSp>
      </p:grp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F11532A9-B69A-2481-F1C8-B85E70A4D7DF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2134729" y="1435922"/>
            <a:ext cx="9734364" cy="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CD6AEBAF-DDD0-6955-9FF6-E83DFAD5A6EC}"/>
              </a:ext>
            </a:extLst>
          </p:cNvPr>
          <p:cNvCxnSpPr>
            <a:cxnSpLocks/>
          </p:cNvCxnSpPr>
          <p:nvPr/>
        </p:nvCxnSpPr>
        <p:spPr>
          <a:xfrm>
            <a:off x="2134729" y="1760348"/>
            <a:ext cx="97343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A2EA202D-61C9-401A-6969-68D00B83B868}"/>
              </a:ext>
            </a:extLst>
          </p:cNvPr>
          <p:cNvCxnSpPr>
            <a:cxnSpLocks/>
          </p:cNvCxnSpPr>
          <p:nvPr/>
        </p:nvCxnSpPr>
        <p:spPr>
          <a:xfrm>
            <a:off x="2134729" y="2111933"/>
            <a:ext cx="9734364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D60BD04F-95A3-F806-F2B5-F1AE2FCA2E2A}"/>
              </a:ext>
            </a:extLst>
          </p:cNvPr>
          <p:cNvGrpSpPr/>
          <p:nvPr/>
        </p:nvGrpSpPr>
        <p:grpSpPr>
          <a:xfrm rot="5400000">
            <a:off x="6649092" y="-2275215"/>
            <a:ext cx="2" cy="10440000"/>
            <a:chOff x="1568918" y="2261937"/>
            <a:chExt cx="2" cy="1963554"/>
          </a:xfrm>
        </p:grpSpPr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6AEED5C8-2636-AD82-CCAE-F0EB318A3030}"/>
                </a:ext>
              </a:extLst>
            </p:cNvPr>
            <p:cNvCxnSpPr/>
            <p:nvPr/>
          </p:nvCxnSpPr>
          <p:spPr>
            <a:xfrm>
              <a:off x="1568918" y="2261937"/>
              <a:ext cx="0" cy="1963554"/>
            </a:xfrm>
            <a:prstGeom prst="line">
              <a:avLst/>
            </a:prstGeom>
            <a:ln w="158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8632477B-DD88-80D3-FFDC-1F57D8EFA740}"/>
                </a:ext>
              </a:extLst>
            </p:cNvPr>
            <p:cNvCxnSpPr/>
            <p:nvPr/>
          </p:nvCxnSpPr>
          <p:spPr>
            <a:xfrm flipH="1">
              <a:off x="1568918" y="2261937"/>
              <a:ext cx="2" cy="1963554"/>
            </a:xfrm>
            <a:prstGeom prst="line">
              <a:avLst/>
            </a:prstGeom>
            <a:ln w="254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A8DAA2FE-1CD0-26D9-CBBC-104A04F8EE3E}"/>
              </a:ext>
            </a:extLst>
          </p:cNvPr>
          <p:cNvCxnSpPr>
            <a:cxnSpLocks/>
          </p:cNvCxnSpPr>
          <p:nvPr/>
        </p:nvCxnSpPr>
        <p:spPr>
          <a:xfrm>
            <a:off x="1429093" y="2472563"/>
            <a:ext cx="104400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D010289A-BF9B-661D-ED9F-9BFB430E59CC}"/>
              </a:ext>
            </a:extLst>
          </p:cNvPr>
          <p:cNvCxnSpPr>
            <a:cxnSpLocks/>
          </p:cNvCxnSpPr>
          <p:nvPr/>
        </p:nvCxnSpPr>
        <p:spPr>
          <a:xfrm>
            <a:off x="4054534" y="1435922"/>
            <a:ext cx="0" cy="244800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8BF94B78-23BF-E81B-65AA-A938579FB386}"/>
              </a:ext>
            </a:extLst>
          </p:cNvPr>
          <p:cNvCxnSpPr>
            <a:cxnSpLocks/>
          </p:cNvCxnSpPr>
          <p:nvPr/>
        </p:nvCxnSpPr>
        <p:spPr>
          <a:xfrm>
            <a:off x="4175246" y="1760348"/>
            <a:ext cx="0" cy="21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7C4B2018-F306-C808-4837-F3A8FE4A78D1}"/>
              </a:ext>
            </a:extLst>
          </p:cNvPr>
          <p:cNvCxnSpPr>
            <a:cxnSpLocks/>
          </p:cNvCxnSpPr>
          <p:nvPr/>
        </p:nvCxnSpPr>
        <p:spPr>
          <a:xfrm>
            <a:off x="4318449" y="2111933"/>
            <a:ext cx="0" cy="180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616B5F8B-ED2C-7F42-217E-8E8D1137AD2C}"/>
              </a:ext>
            </a:extLst>
          </p:cNvPr>
          <p:cNvCxnSpPr/>
          <p:nvPr/>
        </p:nvCxnSpPr>
        <p:spPr>
          <a:xfrm>
            <a:off x="4458299" y="2472563"/>
            <a:ext cx="0" cy="1440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 58">
            <a:extLst>
              <a:ext uri="{FF2B5EF4-FFF2-40B4-BE49-F238E27FC236}">
                <a16:creationId xmlns:a16="http://schemas.microsoft.com/office/drawing/2014/main" id="{FFF0D57D-180A-0547-63ED-9EA59665F3AC}"/>
              </a:ext>
            </a:extLst>
          </p:cNvPr>
          <p:cNvSpPr/>
          <p:nvPr/>
        </p:nvSpPr>
        <p:spPr>
          <a:xfrm>
            <a:off x="3610487" y="5695988"/>
            <a:ext cx="1628764" cy="616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Load 1 with frequency converter / switched-mode power supply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330CAC67-5AC8-E7DA-3DF3-ABE2071BC0AC}"/>
              </a:ext>
            </a:extLst>
          </p:cNvPr>
          <p:cNvSpPr/>
          <p:nvPr/>
        </p:nvSpPr>
        <p:spPr>
          <a:xfrm>
            <a:off x="3570624" y="5342691"/>
            <a:ext cx="2525376" cy="1049903"/>
          </a:xfrm>
          <a:prstGeom prst="rect">
            <a:avLst/>
          </a:prstGeom>
          <a:noFill/>
          <a:ln w="19050">
            <a:solidFill>
              <a:srgbClr val="EA14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5D48BDA7-DFE6-5E63-3943-5B918C5EE7C4}"/>
              </a:ext>
            </a:extLst>
          </p:cNvPr>
          <p:cNvSpPr>
            <a:spLocks noChangeAspect="1"/>
          </p:cNvSpPr>
          <p:nvPr/>
        </p:nvSpPr>
        <p:spPr>
          <a:xfrm rot="5400000">
            <a:off x="5554421" y="5683961"/>
            <a:ext cx="160577" cy="637675"/>
          </a:xfrm>
          <a:prstGeom prst="rect">
            <a:avLst/>
          </a:prstGeom>
          <a:noFill/>
          <a:ln w="12700" cap="flat" cmpd="sng" algn="ctr">
            <a:solidFill>
              <a:srgbClr val="EA14BC"/>
            </a:solidFill>
            <a:prstDash val="solid"/>
            <a:miter lim="800000"/>
          </a:ln>
          <a:effectLst/>
        </p:spPr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000" dirty="0">
                <a:solidFill>
                  <a:srgbClr val="EA1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de-DE" sz="1000" dirty="0" err="1">
                <a:solidFill>
                  <a:srgbClr val="EA1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de-DE" sz="1000" dirty="0">
                <a:solidFill>
                  <a:srgbClr val="EA1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C1 </a:t>
            </a:r>
          </a:p>
        </p:txBody>
      </p: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84C3868A-551A-E4F3-E385-E6B57985F14D}"/>
              </a:ext>
            </a:extLst>
          </p:cNvPr>
          <p:cNvCxnSpPr>
            <a:cxnSpLocks/>
            <a:stCxn id="59" idx="3"/>
            <a:endCxn id="61" idx="2"/>
          </p:cNvCxnSpPr>
          <p:nvPr/>
        </p:nvCxnSpPr>
        <p:spPr>
          <a:xfrm flipV="1">
            <a:off x="5239251" y="6002799"/>
            <a:ext cx="76621" cy="1190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1C53BFC3-7049-EFF5-2E9D-38301B4CF5A7}"/>
              </a:ext>
            </a:extLst>
          </p:cNvPr>
          <p:cNvCxnSpPr>
            <a:cxnSpLocks/>
          </p:cNvCxnSpPr>
          <p:nvPr/>
        </p:nvCxnSpPr>
        <p:spPr>
          <a:xfrm>
            <a:off x="5953547" y="5998841"/>
            <a:ext cx="142453" cy="0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hteck 63">
            <a:extLst>
              <a:ext uri="{FF2B5EF4-FFF2-40B4-BE49-F238E27FC236}">
                <a16:creationId xmlns:a16="http://schemas.microsoft.com/office/drawing/2014/main" id="{8EC82DBB-19BF-64B0-F5C4-F33AEE1DF2B5}"/>
              </a:ext>
            </a:extLst>
          </p:cNvPr>
          <p:cNvSpPr>
            <a:spLocks noChangeAspect="1"/>
          </p:cNvSpPr>
          <p:nvPr/>
        </p:nvSpPr>
        <p:spPr>
          <a:xfrm rot="5400000">
            <a:off x="5061835" y="4656707"/>
            <a:ext cx="148739" cy="590662"/>
          </a:xfrm>
          <a:prstGeom prst="rect">
            <a:avLst/>
          </a:prstGeom>
          <a:noFill/>
          <a:ln w="12700" cap="flat" cmpd="sng" algn="ctr">
            <a:solidFill>
              <a:srgbClr val="EA14BC"/>
            </a:solidFill>
            <a:prstDash val="solid"/>
            <a:miter lim="800000"/>
          </a:ln>
          <a:effectLst/>
        </p:spPr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000" dirty="0">
                <a:solidFill>
                  <a:srgbClr val="EA1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de-DE" sz="1000" dirty="0" err="1">
                <a:solidFill>
                  <a:srgbClr val="EA1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de-DE" sz="1000" dirty="0">
                <a:solidFill>
                  <a:srgbClr val="EA1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C1 </a:t>
            </a:r>
          </a:p>
        </p:txBody>
      </p: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7035726F-4244-8C2F-6C24-B74F3EC763FF}"/>
              </a:ext>
            </a:extLst>
          </p:cNvPr>
          <p:cNvCxnSpPr>
            <a:cxnSpLocks/>
          </p:cNvCxnSpPr>
          <p:nvPr/>
        </p:nvCxnSpPr>
        <p:spPr>
          <a:xfrm>
            <a:off x="4565741" y="4951078"/>
            <a:ext cx="273600" cy="0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5BC1E4FD-4D8A-6DE1-F9D3-FF85E1ACC19E}"/>
              </a:ext>
            </a:extLst>
          </p:cNvPr>
          <p:cNvCxnSpPr>
            <a:cxnSpLocks/>
          </p:cNvCxnSpPr>
          <p:nvPr/>
        </p:nvCxnSpPr>
        <p:spPr>
          <a:xfrm>
            <a:off x="5418813" y="4953999"/>
            <a:ext cx="432000" cy="0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5E40BA1E-9097-E85A-1CB1-3C3D64DEDC72}"/>
              </a:ext>
            </a:extLst>
          </p:cNvPr>
          <p:cNvGrpSpPr/>
          <p:nvPr/>
        </p:nvGrpSpPr>
        <p:grpSpPr>
          <a:xfrm>
            <a:off x="9428689" y="2950375"/>
            <a:ext cx="2" cy="2412000"/>
            <a:chOff x="1568918" y="2261937"/>
            <a:chExt cx="2" cy="1963554"/>
          </a:xfrm>
        </p:grpSpPr>
        <p:cxnSp>
          <p:nvCxnSpPr>
            <p:cNvPr id="68" name="Gerader Verbinder 67">
              <a:extLst>
                <a:ext uri="{FF2B5EF4-FFF2-40B4-BE49-F238E27FC236}">
                  <a16:creationId xmlns:a16="http://schemas.microsoft.com/office/drawing/2014/main" id="{BC6A6D38-49BD-96A5-5526-1DF565670285}"/>
                </a:ext>
              </a:extLst>
            </p:cNvPr>
            <p:cNvCxnSpPr/>
            <p:nvPr/>
          </p:nvCxnSpPr>
          <p:spPr>
            <a:xfrm>
              <a:off x="1568918" y="2261937"/>
              <a:ext cx="0" cy="196355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7887A74C-CF79-1869-10C9-63F849408963}"/>
                </a:ext>
              </a:extLst>
            </p:cNvPr>
            <p:cNvCxnSpPr/>
            <p:nvPr/>
          </p:nvCxnSpPr>
          <p:spPr>
            <a:xfrm flipH="1">
              <a:off x="1568918" y="2261937"/>
              <a:ext cx="2" cy="1963554"/>
            </a:xfrm>
            <a:prstGeom prst="line">
              <a:avLst/>
            </a:prstGeom>
            <a:ln w="254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hteck 69">
            <a:extLst>
              <a:ext uri="{FF2B5EF4-FFF2-40B4-BE49-F238E27FC236}">
                <a16:creationId xmlns:a16="http://schemas.microsoft.com/office/drawing/2014/main" id="{796B5527-FA3B-1EB1-D190-B02BF116492C}"/>
              </a:ext>
            </a:extLst>
          </p:cNvPr>
          <p:cNvSpPr/>
          <p:nvPr/>
        </p:nvSpPr>
        <p:spPr>
          <a:xfrm>
            <a:off x="7187454" y="5695989"/>
            <a:ext cx="1635869" cy="6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Load 2 with frequency converter / switched-mode power supply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DFE699FC-85ED-9EDE-CD69-37F677095325}"/>
              </a:ext>
            </a:extLst>
          </p:cNvPr>
          <p:cNvSpPr/>
          <p:nvPr/>
        </p:nvSpPr>
        <p:spPr>
          <a:xfrm>
            <a:off x="7154697" y="5342691"/>
            <a:ext cx="2525376" cy="1049903"/>
          </a:xfrm>
          <a:prstGeom prst="rect">
            <a:avLst/>
          </a:prstGeom>
          <a:noFill/>
          <a:ln w="19050">
            <a:solidFill>
              <a:srgbClr val="EA14B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407BB4CD-F93F-EA7B-730C-FE8B5F69D5E1}"/>
              </a:ext>
            </a:extLst>
          </p:cNvPr>
          <p:cNvSpPr>
            <a:spLocks noChangeAspect="1"/>
          </p:cNvSpPr>
          <p:nvPr/>
        </p:nvSpPr>
        <p:spPr>
          <a:xfrm rot="5400000">
            <a:off x="9167899" y="5700749"/>
            <a:ext cx="153823" cy="610852"/>
          </a:xfrm>
          <a:prstGeom prst="rect">
            <a:avLst/>
          </a:prstGeom>
          <a:noFill/>
          <a:ln w="12700" cap="flat" cmpd="sng" algn="ctr">
            <a:solidFill>
              <a:srgbClr val="EA14BC"/>
            </a:solidFill>
            <a:prstDash val="solid"/>
            <a:miter lim="800000"/>
          </a:ln>
          <a:effectLst/>
        </p:spPr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000" dirty="0">
                <a:solidFill>
                  <a:srgbClr val="EA1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de-DE" sz="1000" dirty="0" err="1">
                <a:solidFill>
                  <a:srgbClr val="EA1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de-DE" sz="1000" dirty="0">
                <a:solidFill>
                  <a:srgbClr val="EA1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C2 </a:t>
            </a:r>
          </a:p>
        </p:txBody>
      </p: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CFDD32C4-1B55-C461-8C5C-3E27A6DBB53C}"/>
              </a:ext>
            </a:extLst>
          </p:cNvPr>
          <p:cNvCxnSpPr>
            <a:cxnSpLocks/>
            <a:stCxn id="70" idx="3"/>
            <a:endCxn id="72" idx="2"/>
          </p:cNvCxnSpPr>
          <p:nvPr/>
        </p:nvCxnSpPr>
        <p:spPr>
          <a:xfrm>
            <a:off x="8823323" y="6003989"/>
            <a:ext cx="116062" cy="2187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D208EAF4-A5CE-BBAC-055F-94AA21E9B721}"/>
              </a:ext>
            </a:extLst>
          </p:cNvPr>
          <p:cNvCxnSpPr>
            <a:cxnSpLocks/>
          </p:cNvCxnSpPr>
          <p:nvPr/>
        </p:nvCxnSpPr>
        <p:spPr>
          <a:xfrm>
            <a:off x="9537620" y="5992745"/>
            <a:ext cx="142453" cy="0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10" descr="Symbol">
            <a:extLst>
              <a:ext uri="{FF2B5EF4-FFF2-40B4-BE49-F238E27FC236}">
                <a16:creationId xmlns:a16="http://schemas.microsoft.com/office/drawing/2014/main" id="{784ED124-36B5-31E9-1BB2-CD7C58FBB7C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72" y="3476998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1" descr="Symbol">
            <a:extLst>
              <a:ext uri="{FF2B5EF4-FFF2-40B4-BE49-F238E27FC236}">
                <a16:creationId xmlns:a16="http://schemas.microsoft.com/office/drawing/2014/main" id="{B039149A-F962-D304-EB79-15DA30686C6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72" y="3704067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2" descr="Symbol">
            <a:extLst>
              <a:ext uri="{FF2B5EF4-FFF2-40B4-BE49-F238E27FC236}">
                <a16:creationId xmlns:a16="http://schemas.microsoft.com/office/drawing/2014/main" id="{0CA3B60A-17EF-F266-FBAF-D45371C656F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72" y="3931135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0" descr="Symbol">
            <a:extLst>
              <a:ext uri="{FF2B5EF4-FFF2-40B4-BE49-F238E27FC236}">
                <a16:creationId xmlns:a16="http://schemas.microsoft.com/office/drawing/2014/main" id="{524690A2-7D13-0706-A11C-E1A946AE9DE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622" y="3475209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1" descr="Symbol">
            <a:extLst>
              <a:ext uri="{FF2B5EF4-FFF2-40B4-BE49-F238E27FC236}">
                <a16:creationId xmlns:a16="http://schemas.microsoft.com/office/drawing/2014/main" id="{0E74252B-D0D8-8B79-84FB-F03C9078581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622" y="3702278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2" descr="Symbol">
            <a:extLst>
              <a:ext uri="{FF2B5EF4-FFF2-40B4-BE49-F238E27FC236}">
                <a16:creationId xmlns:a16="http://schemas.microsoft.com/office/drawing/2014/main" id="{82BF92C8-A318-6111-C279-A540D60C595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622" y="3929346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804CFB77-BD22-6E0D-D1E2-A0BCF88AEA66}"/>
              </a:ext>
            </a:extLst>
          </p:cNvPr>
          <p:cNvGrpSpPr/>
          <p:nvPr/>
        </p:nvGrpSpPr>
        <p:grpSpPr>
          <a:xfrm rot="5400000">
            <a:off x="1429092" y="5161212"/>
            <a:ext cx="2" cy="432000"/>
            <a:chOff x="1568918" y="2261937"/>
            <a:chExt cx="2" cy="1963554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74058CB8-3E82-79B9-508F-C26BA3AE20CC}"/>
                </a:ext>
              </a:extLst>
            </p:cNvPr>
            <p:cNvCxnSpPr/>
            <p:nvPr/>
          </p:nvCxnSpPr>
          <p:spPr>
            <a:xfrm>
              <a:off x="1568918" y="2261937"/>
              <a:ext cx="0" cy="196355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r Verbinder 82">
              <a:extLst>
                <a:ext uri="{FF2B5EF4-FFF2-40B4-BE49-F238E27FC236}">
                  <a16:creationId xmlns:a16="http://schemas.microsoft.com/office/drawing/2014/main" id="{EAA90D1B-7DE6-BD23-9966-2FBDCE07C0C6}"/>
                </a:ext>
              </a:extLst>
            </p:cNvPr>
            <p:cNvCxnSpPr/>
            <p:nvPr/>
          </p:nvCxnSpPr>
          <p:spPr>
            <a:xfrm flipH="1">
              <a:off x="1568918" y="2261937"/>
              <a:ext cx="2" cy="1963554"/>
            </a:xfrm>
            <a:prstGeom prst="line">
              <a:avLst/>
            </a:prstGeom>
            <a:ln w="254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907B4A12-D9D4-89E8-0223-40D2A641223D}"/>
              </a:ext>
            </a:extLst>
          </p:cNvPr>
          <p:cNvGrpSpPr/>
          <p:nvPr/>
        </p:nvGrpSpPr>
        <p:grpSpPr>
          <a:xfrm rot="5400000">
            <a:off x="1422602" y="5304238"/>
            <a:ext cx="2" cy="324000"/>
            <a:chOff x="1568918" y="2261937"/>
            <a:chExt cx="2" cy="1963554"/>
          </a:xfrm>
        </p:grpSpPr>
        <p:cxnSp>
          <p:nvCxnSpPr>
            <p:cNvPr id="85" name="Gerader Verbinder 84">
              <a:extLst>
                <a:ext uri="{FF2B5EF4-FFF2-40B4-BE49-F238E27FC236}">
                  <a16:creationId xmlns:a16="http://schemas.microsoft.com/office/drawing/2014/main" id="{AE1B9AB8-6D1A-474E-DDC2-2FF639A2D79F}"/>
                </a:ext>
              </a:extLst>
            </p:cNvPr>
            <p:cNvCxnSpPr/>
            <p:nvPr/>
          </p:nvCxnSpPr>
          <p:spPr>
            <a:xfrm>
              <a:off x="1568918" y="2261937"/>
              <a:ext cx="0" cy="196355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484EE396-3D9B-5B29-B296-E2220D3D002F}"/>
                </a:ext>
              </a:extLst>
            </p:cNvPr>
            <p:cNvCxnSpPr/>
            <p:nvPr/>
          </p:nvCxnSpPr>
          <p:spPr>
            <a:xfrm flipH="1">
              <a:off x="1568918" y="2261937"/>
              <a:ext cx="2" cy="1963554"/>
            </a:xfrm>
            <a:prstGeom prst="line">
              <a:avLst/>
            </a:prstGeom>
            <a:ln w="254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3471DEF1-E753-C4CF-77C6-CCC0C7C09002}"/>
              </a:ext>
            </a:extLst>
          </p:cNvPr>
          <p:cNvGrpSpPr/>
          <p:nvPr/>
        </p:nvGrpSpPr>
        <p:grpSpPr>
          <a:xfrm rot="5400000">
            <a:off x="1438886" y="5447266"/>
            <a:ext cx="2" cy="216000"/>
            <a:chOff x="1568918" y="2261937"/>
            <a:chExt cx="2" cy="1963554"/>
          </a:xfrm>
        </p:grpSpPr>
        <p:cxnSp>
          <p:nvCxnSpPr>
            <p:cNvPr id="88" name="Gerader Verbinder 87">
              <a:extLst>
                <a:ext uri="{FF2B5EF4-FFF2-40B4-BE49-F238E27FC236}">
                  <a16:creationId xmlns:a16="http://schemas.microsoft.com/office/drawing/2014/main" id="{B20A7DB6-5D87-60AD-6DB7-A0F37DC5B8CB}"/>
                </a:ext>
              </a:extLst>
            </p:cNvPr>
            <p:cNvCxnSpPr/>
            <p:nvPr/>
          </p:nvCxnSpPr>
          <p:spPr>
            <a:xfrm>
              <a:off x="1568918" y="2261937"/>
              <a:ext cx="0" cy="196355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id="{1B07AE38-0666-57AA-771D-CF08735C5017}"/>
                </a:ext>
              </a:extLst>
            </p:cNvPr>
            <p:cNvCxnSpPr/>
            <p:nvPr/>
          </p:nvCxnSpPr>
          <p:spPr>
            <a:xfrm flipH="1">
              <a:off x="1568918" y="2261937"/>
              <a:ext cx="2" cy="1963554"/>
            </a:xfrm>
            <a:prstGeom prst="line">
              <a:avLst/>
            </a:prstGeom>
            <a:ln w="254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Gerader Verbinder 89">
            <a:extLst>
              <a:ext uri="{FF2B5EF4-FFF2-40B4-BE49-F238E27FC236}">
                <a16:creationId xmlns:a16="http://schemas.microsoft.com/office/drawing/2014/main" id="{D0034BD1-D5BC-61BF-FDB5-F1224E65C3E0}"/>
              </a:ext>
            </a:extLst>
          </p:cNvPr>
          <p:cNvCxnSpPr/>
          <p:nvPr/>
        </p:nvCxnSpPr>
        <p:spPr>
          <a:xfrm>
            <a:off x="1429093" y="1391933"/>
            <a:ext cx="0" cy="1008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6E53C101-FDB7-501E-0C6C-C36CDA66A36B}"/>
              </a:ext>
            </a:extLst>
          </p:cNvPr>
          <p:cNvGrpSpPr/>
          <p:nvPr/>
        </p:nvGrpSpPr>
        <p:grpSpPr>
          <a:xfrm>
            <a:off x="1430970" y="2972441"/>
            <a:ext cx="9055" cy="756000"/>
            <a:chOff x="1568918" y="2261937"/>
            <a:chExt cx="9055" cy="1963554"/>
          </a:xfrm>
        </p:grpSpPr>
        <p:cxnSp>
          <p:nvCxnSpPr>
            <p:cNvPr id="92" name="Gerader Verbinder 91">
              <a:extLst>
                <a:ext uri="{FF2B5EF4-FFF2-40B4-BE49-F238E27FC236}">
                  <a16:creationId xmlns:a16="http://schemas.microsoft.com/office/drawing/2014/main" id="{59F9941E-D697-6369-7259-AD2069848094}"/>
                </a:ext>
              </a:extLst>
            </p:cNvPr>
            <p:cNvCxnSpPr/>
            <p:nvPr/>
          </p:nvCxnSpPr>
          <p:spPr>
            <a:xfrm>
              <a:off x="1568918" y="2261937"/>
              <a:ext cx="0" cy="196355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r Verbinder 92">
              <a:extLst>
                <a:ext uri="{FF2B5EF4-FFF2-40B4-BE49-F238E27FC236}">
                  <a16:creationId xmlns:a16="http://schemas.microsoft.com/office/drawing/2014/main" id="{73040E65-C4DB-4B4B-02C8-7DDF949EA930}"/>
                </a:ext>
              </a:extLst>
            </p:cNvPr>
            <p:cNvCxnSpPr/>
            <p:nvPr/>
          </p:nvCxnSpPr>
          <p:spPr>
            <a:xfrm flipH="1">
              <a:off x="1577971" y="2261937"/>
              <a:ext cx="2" cy="1963554"/>
            </a:xfrm>
            <a:prstGeom prst="line">
              <a:avLst/>
            </a:prstGeom>
            <a:ln w="254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ad 2">
            <a:extLst>
              <a:ext uri="{FF2B5EF4-FFF2-40B4-BE49-F238E27FC236}">
                <a16:creationId xmlns:a16="http://schemas.microsoft.com/office/drawing/2014/main" id="{BBD4DA27-332E-B785-6C95-982B1DF781DB}"/>
              </a:ext>
            </a:extLst>
          </p:cNvPr>
          <p:cNvSpPr/>
          <p:nvPr/>
        </p:nvSpPr>
        <p:spPr>
          <a:xfrm>
            <a:off x="1195477" y="2288087"/>
            <a:ext cx="477445" cy="340889"/>
          </a:xfrm>
          <a:prstGeom prst="donut">
            <a:avLst>
              <a:gd name="adj" fmla="val 9466"/>
            </a:avLst>
          </a:prstGeom>
          <a:solidFill>
            <a:srgbClr val="EA14BC"/>
          </a:solidFill>
          <a:ln>
            <a:solidFill>
              <a:srgbClr val="EA14BC"/>
            </a:solidFill>
          </a:ln>
          <a:scene3d>
            <a:camera prst="orthographicFront">
              <a:rot lat="13200000" lon="0" rev="0"/>
            </a:camera>
            <a:lightRig rig="threePt" dir="t"/>
          </a:scene3d>
          <a:sp3d extrusionH="120650">
            <a:extrusionClr>
              <a:schemeClr val="bg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2B277F6F-A241-8EF0-D8B1-A964355C6810}"/>
              </a:ext>
            </a:extLst>
          </p:cNvPr>
          <p:cNvSpPr txBox="1"/>
          <p:nvPr/>
        </p:nvSpPr>
        <p:spPr>
          <a:xfrm>
            <a:off x="0" y="804825"/>
            <a:ext cx="8996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By measuring the current in the central earthing point (CEP), the insulation of the entire system can be assessed.</a:t>
            </a: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4AFD1A68-FB85-BE1E-17AF-5A95A6451C35}"/>
              </a:ext>
            </a:extLst>
          </p:cNvPr>
          <p:cNvSpPr txBox="1"/>
          <p:nvPr/>
        </p:nvSpPr>
        <p:spPr>
          <a:xfrm>
            <a:off x="11861208" y="1617394"/>
            <a:ext cx="50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L2</a:t>
            </a: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C517DF5B-2427-E138-1767-8D30221862B2}"/>
              </a:ext>
            </a:extLst>
          </p:cNvPr>
          <p:cNvSpPr txBox="1"/>
          <p:nvPr/>
        </p:nvSpPr>
        <p:spPr>
          <a:xfrm>
            <a:off x="11861208" y="1952498"/>
            <a:ext cx="50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L3</a:t>
            </a: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289DAB10-61EF-28F5-6483-29ED6ECE58EB}"/>
              </a:ext>
            </a:extLst>
          </p:cNvPr>
          <p:cNvSpPr txBox="1"/>
          <p:nvPr/>
        </p:nvSpPr>
        <p:spPr>
          <a:xfrm>
            <a:off x="11861208" y="2318674"/>
            <a:ext cx="50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70C0"/>
                </a:solidFill>
              </a:rPr>
              <a:t>N</a:t>
            </a: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312A9DE4-BF2E-8445-5270-16AB847D7646}"/>
              </a:ext>
            </a:extLst>
          </p:cNvPr>
          <p:cNvSpPr txBox="1"/>
          <p:nvPr/>
        </p:nvSpPr>
        <p:spPr>
          <a:xfrm>
            <a:off x="11861208" y="1286616"/>
            <a:ext cx="50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accent4">
                    <a:lumMod val="50000"/>
                  </a:schemeClr>
                </a:solidFill>
              </a:rPr>
              <a:t>L1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5328AB33-F6B5-12E3-CD40-6C7A593A743B}"/>
              </a:ext>
            </a:extLst>
          </p:cNvPr>
          <p:cNvSpPr txBox="1"/>
          <p:nvPr/>
        </p:nvSpPr>
        <p:spPr>
          <a:xfrm>
            <a:off x="11861208" y="2804847"/>
            <a:ext cx="50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PE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855F5AB5-B7B4-861B-7856-642D3B4B0F86}"/>
              </a:ext>
            </a:extLst>
          </p:cNvPr>
          <p:cNvSpPr txBox="1"/>
          <p:nvPr/>
        </p:nvSpPr>
        <p:spPr>
          <a:xfrm>
            <a:off x="10616" y="2098350"/>
            <a:ext cx="1399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EA14BC"/>
                </a:solidFill>
              </a:rPr>
              <a:t>CEP</a:t>
            </a:r>
            <a:r>
              <a:rPr lang="en-US" sz="1400" dirty="0">
                <a:solidFill>
                  <a:srgbClr val="EA14BC"/>
                </a:solidFill>
              </a:rPr>
              <a:t>-measuring</a:t>
            </a:r>
            <a:br>
              <a:rPr lang="en-US" sz="1400" dirty="0">
                <a:solidFill>
                  <a:srgbClr val="EA14BC"/>
                </a:solidFill>
              </a:rPr>
            </a:br>
            <a:r>
              <a:rPr lang="en-US" sz="1000" dirty="0"/>
              <a:t>The entire leakage current of the system flows here.</a:t>
            </a:r>
          </a:p>
        </p:txBody>
      </p:sp>
      <p:cxnSp>
        <p:nvCxnSpPr>
          <p:cNvPr id="102" name="Gerade Verbindung mit Pfeil 101">
            <a:extLst>
              <a:ext uri="{FF2B5EF4-FFF2-40B4-BE49-F238E27FC236}">
                <a16:creationId xmlns:a16="http://schemas.microsoft.com/office/drawing/2014/main" id="{B45B94E3-4F61-4C86-3BCE-57E19B6C4E47}"/>
              </a:ext>
            </a:extLst>
          </p:cNvPr>
          <p:cNvCxnSpPr/>
          <p:nvPr/>
        </p:nvCxnSpPr>
        <p:spPr>
          <a:xfrm flipV="1">
            <a:off x="6024773" y="3475209"/>
            <a:ext cx="0" cy="766435"/>
          </a:xfrm>
          <a:prstGeom prst="straightConnector1">
            <a:avLst/>
          </a:prstGeom>
          <a:ln w="15875">
            <a:solidFill>
              <a:srgbClr val="EA1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feld 102">
            <a:extLst>
              <a:ext uri="{FF2B5EF4-FFF2-40B4-BE49-F238E27FC236}">
                <a16:creationId xmlns:a16="http://schemas.microsoft.com/office/drawing/2014/main" id="{6C6BA3DD-510B-C398-D8AD-ADCA5B50F2B5}"/>
              </a:ext>
            </a:extLst>
          </p:cNvPr>
          <p:cNvSpPr txBox="1"/>
          <p:nvPr/>
        </p:nvSpPr>
        <p:spPr>
          <a:xfrm>
            <a:off x="6034401" y="3722663"/>
            <a:ext cx="59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EA14BC"/>
                </a:solidFill>
              </a:rPr>
              <a:t>I</a:t>
            </a:r>
            <a:r>
              <a:rPr lang="en-US" sz="1400" baseline="-25000" dirty="0" err="1">
                <a:solidFill>
                  <a:srgbClr val="EA14BC"/>
                </a:solidFill>
              </a:rPr>
              <a:t>res</a:t>
            </a:r>
            <a:r>
              <a:rPr lang="en-US" sz="1400" baseline="-25000" dirty="0">
                <a:solidFill>
                  <a:srgbClr val="EA14BC"/>
                </a:solidFill>
              </a:rPr>
              <a:t> C1</a:t>
            </a:r>
          </a:p>
        </p:txBody>
      </p: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ADEF4289-F07A-E7EB-7CC5-E6A76575D0AD}"/>
              </a:ext>
            </a:extLst>
          </p:cNvPr>
          <p:cNvCxnSpPr/>
          <p:nvPr/>
        </p:nvCxnSpPr>
        <p:spPr>
          <a:xfrm flipV="1">
            <a:off x="9597761" y="3462276"/>
            <a:ext cx="0" cy="766435"/>
          </a:xfrm>
          <a:prstGeom prst="straightConnector1">
            <a:avLst/>
          </a:prstGeom>
          <a:ln w="15875">
            <a:solidFill>
              <a:srgbClr val="EA1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feld 104">
            <a:extLst>
              <a:ext uri="{FF2B5EF4-FFF2-40B4-BE49-F238E27FC236}">
                <a16:creationId xmlns:a16="http://schemas.microsoft.com/office/drawing/2014/main" id="{2B2E6353-74CA-ABC0-36BD-5F85C1C4F3A0}"/>
              </a:ext>
            </a:extLst>
          </p:cNvPr>
          <p:cNvSpPr txBox="1"/>
          <p:nvPr/>
        </p:nvSpPr>
        <p:spPr>
          <a:xfrm>
            <a:off x="9607389" y="3709730"/>
            <a:ext cx="59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EA14BC"/>
                </a:solidFill>
              </a:rPr>
              <a:t>I</a:t>
            </a:r>
            <a:r>
              <a:rPr lang="en-US" sz="1400" baseline="-25000" dirty="0" err="1">
                <a:solidFill>
                  <a:srgbClr val="EA14BC"/>
                </a:solidFill>
              </a:rPr>
              <a:t>res</a:t>
            </a:r>
            <a:r>
              <a:rPr lang="en-US" sz="1400" baseline="-25000" dirty="0">
                <a:solidFill>
                  <a:srgbClr val="EA14BC"/>
                </a:solidFill>
              </a:rPr>
              <a:t> C2</a:t>
            </a:r>
          </a:p>
        </p:txBody>
      </p:sp>
      <p:cxnSp>
        <p:nvCxnSpPr>
          <p:cNvPr id="106" name="Gerade Verbindung mit Pfeil 105">
            <a:extLst>
              <a:ext uri="{FF2B5EF4-FFF2-40B4-BE49-F238E27FC236}">
                <a16:creationId xmlns:a16="http://schemas.microsoft.com/office/drawing/2014/main" id="{09C5B78E-0B5E-BEEB-1BDF-1AB0C2770D19}"/>
              </a:ext>
            </a:extLst>
          </p:cNvPr>
          <p:cNvCxnSpPr>
            <a:cxnSpLocks/>
          </p:cNvCxnSpPr>
          <p:nvPr/>
        </p:nvCxnSpPr>
        <p:spPr>
          <a:xfrm flipH="1">
            <a:off x="2184478" y="3112061"/>
            <a:ext cx="766800" cy="1"/>
          </a:xfrm>
          <a:prstGeom prst="straightConnector1">
            <a:avLst/>
          </a:prstGeom>
          <a:ln w="15875">
            <a:solidFill>
              <a:srgbClr val="EA1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feld 106">
            <a:extLst>
              <a:ext uri="{FF2B5EF4-FFF2-40B4-BE49-F238E27FC236}">
                <a16:creationId xmlns:a16="http://schemas.microsoft.com/office/drawing/2014/main" id="{A9EF3575-0319-B807-209C-B629CB268FAF}"/>
              </a:ext>
            </a:extLst>
          </p:cNvPr>
          <p:cNvSpPr txBox="1"/>
          <p:nvPr/>
        </p:nvSpPr>
        <p:spPr>
          <a:xfrm>
            <a:off x="2376489" y="3101249"/>
            <a:ext cx="59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EA14BC"/>
                </a:solidFill>
              </a:rPr>
              <a:t>I</a:t>
            </a:r>
            <a:r>
              <a:rPr lang="en-US" sz="1400" baseline="-25000" dirty="0" err="1">
                <a:solidFill>
                  <a:srgbClr val="EA14BC"/>
                </a:solidFill>
              </a:rPr>
              <a:t>res</a:t>
            </a:r>
            <a:r>
              <a:rPr lang="en-US" sz="1400" baseline="-25000" dirty="0">
                <a:solidFill>
                  <a:srgbClr val="EA14BC"/>
                </a:solidFill>
              </a:rPr>
              <a:t> ∑</a:t>
            </a: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A44BE94D-5E3C-D05F-7472-DEBDA3F101FB}"/>
              </a:ext>
            </a:extLst>
          </p:cNvPr>
          <p:cNvSpPr>
            <a:spLocks noChangeAspect="1"/>
          </p:cNvSpPr>
          <p:nvPr/>
        </p:nvSpPr>
        <p:spPr>
          <a:xfrm rot="10800000">
            <a:off x="10101698" y="1671031"/>
            <a:ext cx="126916" cy="504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EA14BC"/>
            </a:solidFill>
            <a:prstDash val="solid"/>
            <a:miter lim="800000"/>
          </a:ln>
          <a:effectLst/>
        </p:spPr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000">
                <a:solidFill>
                  <a:srgbClr val="EA14BC"/>
                </a:solidFill>
                <a:cs typeface="Arial" panose="020B0604020202020204" pitchFamily="34" charset="0"/>
              </a:rPr>
              <a:t>R iso L1 </a:t>
            </a:r>
          </a:p>
        </p:txBody>
      </p:sp>
      <p:cxnSp>
        <p:nvCxnSpPr>
          <p:cNvPr id="109" name="Gerader Verbinder 108">
            <a:extLst>
              <a:ext uri="{FF2B5EF4-FFF2-40B4-BE49-F238E27FC236}">
                <a16:creationId xmlns:a16="http://schemas.microsoft.com/office/drawing/2014/main" id="{BF932BB4-B205-41AF-2F39-E85175F528C3}"/>
              </a:ext>
            </a:extLst>
          </p:cNvPr>
          <p:cNvCxnSpPr>
            <a:cxnSpLocks/>
          </p:cNvCxnSpPr>
          <p:nvPr/>
        </p:nvCxnSpPr>
        <p:spPr>
          <a:xfrm rot="5400000">
            <a:off x="10376056" y="1886348"/>
            <a:ext cx="252000" cy="0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hteck 109">
            <a:extLst>
              <a:ext uri="{FF2B5EF4-FFF2-40B4-BE49-F238E27FC236}">
                <a16:creationId xmlns:a16="http://schemas.microsoft.com/office/drawing/2014/main" id="{47A46B7B-52FE-42E0-41AB-576CC959865B}"/>
              </a:ext>
            </a:extLst>
          </p:cNvPr>
          <p:cNvSpPr>
            <a:spLocks noChangeAspect="1"/>
          </p:cNvSpPr>
          <p:nvPr/>
        </p:nvSpPr>
        <p:spPr>
          <a:xfrm rot="10800000">
            <a:off x="10444387" y="2015025"/>
            <a:ext cx="126916" cy="504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EA14BC"/>
            </a:solidFill>
            <a:prstDash val="solid"/>
            <a:miter lim="800000"/>
          </a:ln>
          <a:effectLst/>
        </p:spPr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000">
                <a:solidFill>
                  <a:srgbClr val="EA14BC"/>
                </a:solidFill>
                <a:cs typeface="Arial" panose="020B0604020202020204" pitchFamily="34" charset="0"/>
              </a:rPr>
              <a:t>R iso L2 </a:t>
            </a: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2A1BFB17-4C7E-1752-FE32-AF9AE33AFFDE}"/>
              </a:ext>
            </a:extLst>
          </p:cNvPr>
          <p:cNvSpPr>
            <a:spLocks noChangeAspect="1"/>
          </p:cNvSpPr>
          <p:nvPr/>
        </p:nvSpPr>
        <p:spPr>
          <a:xfrm rot="10800000">
            <a:off x="10801218" y="2257819"/>
            <a:ext cx="126916" cy="504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EA14BC"/>
            </a:solidFill>
            <a:prstDash val="solid"/>
            <a:miter lim="800000"/>
          </a:ln>
          <a:effectLst/>
        </p:spPr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000">
                <a:solidFill>
                  <a:srgbClr val="EA14BC"/>
                </a:solidFill>
                <a:cs typeface="Arial" panose="020B0604020202020204" pitchFamily="34" charset="0"/>
              </a:rPr>
              <a:t>R iso L3 </a:t>
            </a:r>
          </a:p>
        </p:txBody>
      </p:sp>
      <p:cxnSp>
        <p:nvCxnSpPr>
          <p:cNvPr id="112" name="Gerader Verbinder 111">
            <a:extLst>
              <a:ext uri="{FF2B5EF4-FFF2-40B4-BE49-F238E27FC236}">
                <a16:creationId xmlns:a16="http://schemas.microsoft.com/office/drawing/2014/main" id="{5DC08DFA-036B-6674-3B3D-C892A3F42AD1}"/>
              </a:ext>
            </a:extLst>
          </p:cNvPr>
          <p:cNvCxnSpPr>
            <a:cxnSpLocks/>
          </p:cNvCxnSpPr>
          <p:nvPr/>
        </p:nvCxnSpPr>
        <p:spPr>
          <a:xfrm rot="5400000">
            <a:off x="10786936" y="2187650"/>
            <a:ext cx="144000" cy="0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r Verbinder 112">
            <a:extLst>
              <a:ext uri="{FF2B5EF4-FFF2-40B4-BE49-F238E27FC236}">
                <a16:creationId xmlns:a16="http://schemas.microsoft.com/office/drawing/2014/main" id="{BAA53378-907A-8122-F162-D594DE8B5C13}"/>
              </a:ext>
            </a:extLst>
          </p:cNvPr>
          <p:cNvCxnSpPr>
            <a:cxnSpLocks/>
          </p:cNvCxnSpPr>
          <p:nvPr/>
        </p:nvCxnSpPr>
        <p:spPr>
          <a:xfrm rot="5400000">
            <a:off x="9778615" y="2553031"/>
            <a:ext cx="756000" cy="0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r Verbinder 113">
            <a:extLst>
              <a:ext uri="{FF2B5EF4-FFF2-40B4-BE49-F238E27FC236}">
                <a16:creationId xmlns:a16="http://schemas.microsoft.com/office/drawing/2014/main" id="{83EED047-02B5-B951-C056-563EE6EE6C3C}"/>
              </a:ext>
            </a:extLst>
          </p:cNvPr>
          <p:cNvCxnSpPr>
            <a:cxnSpLocks/>
          </p:cNvCxnSpPr>
          <p:nvPr/>
        </p:nvCxnSpPr>
        <p:spPr>
          <a:xfrm rot="5400000">
            <a:off x="10041996" y="1557504"/>
            <a:ext cx="234000" cy="0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r Verbinder 114">
            <a:extLst>
              <a:ext uri="{FF2B5EF4-FFF2-40B4-BE49-F238E27FC236}">
                <a16:creationId xmlns:a16="http://schemas.microsoft.com/office/drawing/2014/main" id="{6880D7C2-24B3-4892-CDE8-D0DF34DAB565}"/>
              </a:ext>
            </a:extLst>
          </p:cNvPr>
          <p:cNvCxnSpPr>
            <a:cxnSpLocks/>
          </p:cNvCxnSpPr>
          <p:nvPr/>
        </p:nvCxnSpPr>
        <p:spPr>
          <a:xfrm rot="5400000">
            <a:off x="10766135" y="2849401"/>
            <a:ext cx="180000" cy="0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r Verbinder 115">
            <a:extLst>
              <a:ext uri="{FF2B5EF4-FFF2-40B4-BE49-F238E27FC236}">
                <a16:creationId xmlns:a16="http://schemas.microsoft.com/office/drawing/2014/main" id="{A6225749-8DFF-EACB-3709-035F9429CD5E}"/>
              </a:ext>
            </a:extLst>
          </p:cNvPr>
          <p:cNvCxnSpPr>
            <a:cxnSpLocks/>
          </p:cNvCxnSpPr>
          <p:nvPr/>
        </p:nvCxnSpPr>
        <p:spPr>
          <a:xfrm rot="5400000">
            <a:off x="10279659" y="2734690"/>
            <a:ext cx="432000" cy="0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r Verbinder 116">
            <a:extLst>
              <a:ext uri="{FF2B5EF4-FFF2-40B4-BE49-F238E27FC236}">
                <a16:creationId xmlns:a16="http://schemas.microsoft.com/office/drawing/2014/main" id="{D3692A90-6903-9DB0-39FC-51A634042252}"/>
              </a:ext>
            </a:extLst>
          </p:cNvPr>
          <p:cNvCxnSpPr/>
          <p:nvPr/>
        </p:nvCxnSpPr>
        <p:spPr>
          <a:xfrm>
            <a:off x="1428355" y="2433299"/>
            <a:ext cx="0" cy="504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r Verbinder 117">
            <a:extLst>
              <a:ext uri="{FF2B5EF4-FFF2-40B4-BE49-F238E27FC236}">
                <a16:creationId xmlns:a16="http://schemas.microsoft.com/office/drawing/2014/main" id="{C301E58D-0FB0-8BBD-AA8E-B79B14C6BC0D}"/>
              </a:ext>
            </a:extLst>
          </p:cNvPr>
          <p:cNvCxnSpPr>
            <a:cxnSpLocks/>
          </p:cNvCxnSpPr>
          <p:nvPr/>
        </p:nvCxnSpPr>
        <p:spPr>
          <a:xfrm>
            <a:off x="7625182" y="1428557"/>
            <a:ext cx="0" cy="244800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r Verbinder 118">
            <a:extLst>
              <a:ext uri="{FF2B5EF4-FFF2-40B4-BE49-F238E27FC236}">
                <a16:creationId xmlns:a16="http://schemas.microsoft.com/office/drawing/2014/main" id="{510BA9DC-1FAA-511B-D917-CD681ED00E99}"/>
              </a:ext>
            </a:extLst>
          </p:cNvPr>
          <p:cNvCxnSpPr>
            <a:cxnSpLocks/>
          </p:cNvCxnSpPr>
          <p:nvPr/>
        </p:nvCxnSpPr>
        <p:spPr>
          <a:xfrm>
            <a:off x="7745894" y="1752983"/>
            <a:ext cx="0" cy="2124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r Verbinder 119">
            <a:extLst>
              <a:ext uri="{FF2B5EF4-FFF2-40B4-BE49-F238E27FC236}">
                <a16:creationId xmlns:a16="http://schemas.microsoft.com/office/drawing/2014/main" id="{B3D75B94-3FC5-A808-77D2-4B1DBFB81443}"/>
              </a:ext>
            </a:extLst>
          </p:cNvPr>
          <p:cNvCxnSpPr>
            <a:cxnSpLocks/>
          </p:cNvCxnSpPr>
          <p:nvPr/>
        </p:nvCxnSpPr>
        <p:spPr>
          <a:xfrm>
            <a:off x="7889097" y="2104568"/>
            <a:ext cx="0" cy="1800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r Verbinder 120">
            <a:extLst>
              <a:ext uri="{FF2B5EF4-FFF2-40B4-BE49-F238E27FC236}">
                <a16:creationId xmlns:a16="http://schemas.microsoft.com/office/drawing/2014/main" id="{0E971F29-B323-FD6C-C6E0-C8F4A0DA5686}"/>
              </a:ext>
            </a:extLst>
          </p:cNvPr>
          <p:cNvCxnSpPr/>
          <p:nvPr/>
        </p:nvCxnSpPr>
        <p:spPr>
          <a:xfrm>
            <a:off x="8028947" y="2465198"/>
            <a:ext cx="0" cy="1440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A5AC0393-0044-F736-193C-CBA21D546C79}"/>
              </a:ext>
            </a:extLst>
          </p:cNvPr>
          <p:cNvGrpSpPr/>
          <p:nvPr/>
        </p:nvGrpSpPr>
        <p:grpSpPr>
          <a:xfrm>
            <a:off x="1438887" y="3702278"/>
            <a:ext cx="0" cy="1620000"/>
            <a:chOff x="1568918" y="2261937"/>
            <a:chExt cx="9055" cy="1963554"/>
          </a:xfrm>
        </p:grpSpPr>
        <p:cxnSp>
          <p:nvCxnSpPr>
            <p:cNvPr id="123" name="Gerader Verbinder 122">
              <a:extLst>
                <a:ext uri="{FF2B5EF4-FFF2-40B4-BE49-F238E27FC236}">
                  <a16:creationId xmlns:a16="http://schemas.microsoft.com/office/drawing/2014/main" id="{6038C9DC-5A28-2492-862C-676E3CCC414E}"/>
                </a:ext>
              </a:extLst>
            </p:cNvPr>
            <p:cNvCxnSpPr/>
            <p:nvPr/>
          </p:nvCxnSpPr>
          <p:spPr>
            <a:xfrm>
              <a:off x="1568918" y="2261937"/>
              <a:ext cx="0" cy="1963554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r Verbinder 123">
              <a:extLst>
                <a:ext uri="{FF2B5EF4-FFF2-40B4-BE49-F238E27FC236}">
                  <a16:creationId xmlns:a16="http://schemas.microsoft.com/office/drawing/2014/main" id="{EE1F4588-FEDA-6C1E-07BD-C50F0977E223}"/>
                </a:ext>
              </a:extLst>
            </p:cNvPr>
            <p:cNvCxnSpPr/>
            <p:nvPr/>
          </p:nvCxnSpPr>
          <p:spPr>
            <a:xfrm flipH="1">
              <a:off x="1577971" y="2261937"/>
              <a:ext cx="2" cy="1963554"/>
            </a:xfrm>
            <a:prstGeom prst="line">
              <a:avLst/>
            </a:prstGeom>
            <a:ln w="254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Rad 2">
            <a:extLst>
              <a:ext uri="{FF2B5EF4-FFF2-40B4-BE49-F238E27FC236}">
                <a16:creationId xmlns:a16="http://schemas.microsoft.com/office/drawing/2014/main" id="{5280291B-667F-0F57-FCE2-B360F98EA863}"/>
              </a:ext>
            </a:extLst>
          </p:cNvPr>
          <p:cNvSpPr/>
          <p:nvPr/>
        </p:nvSpPr>
        <p:spPr>
          <a:xfrm>
            <a:off x="3989115" y="1539783"/>
            <a:ext cx="130838" cy="100398"/>
          </a:xfrm>
          <a:prstGeom prst="donut">
            <a:avLst>
              <a:gd name="adj" fmla="val 946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13200000" lon="0" rev="0"/>
            </a:camera>
            <a:lightRig rig="threePt" dir="t"/>
          </a:scene3d>
          <a:sp3d extrusionH="19050">
            <a:extrusionClr>
              <a:schemeClr val="bg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6" name="Rad 2">
            <a:extLst>
              <a:ext uri="{FF2B5EF4-FFF2-40B4-BE49-F238E27FC236}">
                <a16:creationId xmlns:a16="http://schemas.microsoft.com/office/drawing/2014/main" id="{101F66CD-9392-206C-9234-FDB140ED5427}"/>
              </a:ext>
            </a:extLst>
          </p:cNvPr>
          <p:cNvSpPr/>
          <p:nvPr/>
        </p:nvSpPr>
        <p:spPr>
          <a:xfrm>
            <a:off x="4109827" y="1893897"/>
            <a:ext cx="130838" cy="100398"/>
          </a:xfrm>
          <a:prstGeom prst="donut">
            <a:avLst>
              <a:gd name="adj" fmla="val 946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13200000" lon="0" rev="0"/>
            </a:camera>
            <a:lightRig rig="threePt" dir="t"/>
          </a:scene3d>
          <a:sp3d extrusionH="19050">
            <a:extrusionClr>
              <a:schemeClr val="bg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7" name="Rad 2">
            <a:extLst>
              <a:ext uri="{FF2B5EF4-FFF2-40B4-BE49-F238E27FC236}">
                <a16:creationId xmlns:a16="http://schemas.microsoft.com/office/drawing/2014/main" id="{A28481BA-E67E-50A9-F9ED-924B13B12AA8}"/>
              </a:ext>
            </a:extLst>
          </p:cNvPr>
          <p:cNvSpPr/>
          <p:nvPr/>
        </p:nvSpPr>
        <p:spPr>
          <a:xfrm>
            <a:off x="4255114" y="2218634"/>
            <a:ext cx="130838" cy="100398"/>
          </a:xfrm>
          <a:prstGeom prst="donut">
            <a:avLst>
              <a:gd name="adj" fmla="val 946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13200000" lon="0" rev="0"/>
            </a:camera>
            <a:lightRig rig="threePt" dir="t"/>
          </a:scene3d>
          <a:sp3d extrusionH="19050">
            <a:extrusionClr>
              <a:schemeClr val="bg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8" name="Rad 2">
            <a:extLst>
              <a:ext uri="{FF2B5EF4-FFF2-40B4-BE49-F238E27FC236}">
                <a16:creationId xmlns:a16="http://schemas.microsoft.com/office/drawing/2014/main" id="{33CC3F4A-C110-932B-ADF5-BB3A84928837}"/>
              </a:ext>
            </a:extLst>
          </p:cNvPr>
          <p:cNvSpPr/>
          <p:nvPr/>
        </p:nvSpPr>
        <p:spPr>
          <a:xfrm>
            <a:off x="4396233" y="2587054"/>
            <a:ext cx="130838" cy="100398"/>
          </a:xfrm>
          <a:prstGeom prst="donut">
            <a:avLst>
              <a:gd name="adj" fmla="val 946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13200000" lon="0" rev="0"/>
            </a:camera>
            <a:lightRig rig="threePt" dir="t"/>
          </a:scene3d>
          <a:sp3d extrusionH="19050">
            <a:extrusionClr>
              <a:schemeClr val="bg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9" name="Rad 2">
            <a:extLst>
              <a:ext uri="{FF2B5EF4-FFF2-40B4-BE49-F238E27FC236}">
                <a16:creationId xmlns:a16="http://schemas.microsoft.com/office/drawing/2014/main" id="{F7F57067-CF9A-2A50-C741-FB0946E837E9}"/>
              </a:ext>
            </a:extLst>
          </p:cNvPr>
          <p:cNvSpPr/>
          <p:nvPr/>
        </p:nvSpPr>
        <p:spPr>
          <a:xfrm>
            <a:off x="7559763" y="1530914"/>
            <a:ext cx="130838" cy="100398"/>
          </a:xfrm>
          <a:prstGeom prst="donut">
            <a:avLst>
              <a:gd name="adj" fmla="val 946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13200000" lon="0" rev="0"/>
            </a:camera>
            <a:lightRig rig="threePt" dir="t"/>
          </a:scene3d>
          <a:sp3d extrusionH="19050">
            <a:extrusionClr>
              <a:schemeClr val="bg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0" name="Rad 2">
            <a:extLst>
              <a:ext uri="{FF2B5EF4-FFF2-40B4-BE49-F238E27FC236}">
                <a16:creationId xmlns:a16="http://schemas.microsoft.com/office/drawing/2014/main" id="{067AC9C0-75AF-4A8A-21D6-38B4F228C0E0}"/>
              </a:ext>
            </a:extLst>
          </p:cNvPr>
          <p:cNvSpPr/>
          <p:nvPr/>
        </p:nvSpPr>
        <p:spPr>
          <a:xfrm>
            <a:off x="7680475" y="1885028"/>
            <a:ext cx="130838" cy="100398"/>
          </a:xfrm>
          <a:prstGeom prst="donut">
            <a:avLst>
              <a:gd name="adj" fmla="val 946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13200000" lon="0" rev="0"/>
            </a:camera>
            <a:lightRig rig="threePt" dir="t"/>
          </a:scene3d>
          <a:sp3d extrusionH="19050">
            <a:extrusionClr>
              <a:schemeClr val="bg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1" name="Rad 2">
            <a:extLst>
              <a:ext uri="{FF2B5EF4-FFF2-40B4-BE49-F238E27FC236}">
                <a16:creationId xmlns:a16="http://schemas.microsoft.com/office/drawing/2014/main" id="{0F5069BA-2839-4CF2-CEB7-4E637752BF74}"/>
              </a:ext>
            </a:extLst>
          </p:cNvPr>
          <p:cNvSpPr/>
          <p:nvPr/>
        </p:nvSpPr>
        <p:spPr>
          <a:xfrm>
            <a:off x="7825762" y="2209765"/>
            <a:ext cx="130838" cy="100398"/>
          </a:xfrm>
          <a:prstGeom prst="donut">
            <a:avLst>
              <a:gd name="adj" fmla="val 946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13200000" lon="0" rev="0"/>
            </a:camera>
            <a:lightRig rig="threePt" dir="t"/>
          </a:scene3d>
          <a:sp3d extrusionH="19050">
            <a:extrusionClr>
              <a:schemeClr val="bg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2" name="Rad 2">
            <a:extLst>
              <a:ext uri="{FF2B5EF4-FFF2-40B4-BE49-F238E27FC236}">
                <a16:creationId xmlns:a16="http://schemas.microsoft.com/office/drawing/2014/main" id="{3D64B79E-F24C-4008-6816-BBCB6DD9C231}"/>
              </a:ext>
            </a:extLst>
          </p:cNvPr>
          <p:cNvSpPr/>
          <p:nvPr/>
        </p:nvSpPr>
        <p:spPr>
          <a:xfrm>
            <a:off x="7966881" y="2578185"/>
            <a:ext cx="130838" cy="100398"/>
          </a:xfrm>
          <a:prstGeom prst="donut">
            <a:avLst>
              <a:gd name="adj" fmla="val 946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13200000" lon="0" rev="0"/>
            </a:camera>
            <a:lightRig rig="threePt" dir="t"/>
          </a:scene3d>
          <a:sp3d extrusionH="19050">
            <a:extrusionClr>
              <a:schemeClr val="bg1">
                <a:lumMod val="5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3" name="Textfeld 132">
            <a:extLst>
              <a:ext uri="{FF2B5EF4-FFF2-40B4-BE49-F238E27FC236}">
                <a16:creationId xmlns:a16="http://schemas.microsoft.com/office/drawing/2014/main" id="{6AF7366C-356B-4106-4465-1B6771082C8C}"/>
              </a:ext>
            </a:extLst>
          </p:cNvPr>
          <p:cNvSpPr txBox="1"/>
          <p:nvPr/>
        </p:nvSpPr>
        <p:spPr>
          <a:xfrm>
            <a:off x="106294" y="1282177"/>
            <a:ext cx="120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rgbClr val="000000"/>
                </a:solidFill>
                <a:effectLst/>
                <a:latin typeface="-apple-system"/>
              </a:rPr>
              <a:t>PEN </a:t>
            </a:r>
            <a:r>
              <a:rPr lang="de-DE" sz="1200" b="0" i="0" dirty="0" err="1">
                <a:solidFill>
                  <a:srgbClr val="000000"/>
                </a:solidFill>
                <a:effectLst/>
                <a:latin typeface="-apple-system"/>
              </a:rPr>
              <a:t>conductor</a:t>
            </a:r>
            <a:r>
              <a:rPr lang="de-DE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de-DE" sz="1200" b="0" i="0" dirty="0" err="1">
                <a:solidFill>
                  <a:srgbClr val="000000"/>
                </a:solidFill>
                <a:effectLst/>
                <a:latin typeface="-apple-system"/>
              </a:rPr>
              <a:t>from</a:t>
            </a:r>
            <a:r>
              <a:rPr lang="de-DE" sz="12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de-DE" sz="1200" b="0" i="0" dirty="0" err="1">
                <a:solidFill>
                  <a:srgbClr val="000000"/>
                </a:solidFill>
                <a:effectLst/>
                <a:latin typeface="-apple-system"/>
              </a:rPr>
              <a:t>transformer</a:t>
            </a:r>
            <a:endParaRPr lang="en-US" sz="1200" dirty="0"/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B1D6B31F-F96B-56C4-0693-3174CCD8651D}"/>
              </a:ext>
            </a:extLst>
          </p:cNvPr>
          <p:cNvSpPr txBox="1"/>
          <p:nvPr/>
        </p:nvSpPr>
        <p:spPr>
          <a:xfrm>
            <a:off x="9961408" y="4168429"/>
            <a:ext cx="22166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Measurement processing</a:t>
            </a:r>
            <a:endParaRPr lang="en-US" sz="1200" dirty="0"/>
          </a:p>
          <a:p>
            <a:r>
              <a:rPr lang="en-US" sz="1200" dirty="0"/>
              <a:t>Universal Measurement Device: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dirty="0"/>
              <a:t>1</a:t>
            </a:r>
            <a:r>
              <a:rPr lang="en-US" sz="1200" dirty="0"/>
              <a:t> x 4-Phase-Voltage Measurement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dirty="0"/>
              <a:t>X</a:t>
            </a:r>
            <a:r>
              <a:rPr lang="en-US" sz="1200" dirty="0"/>
              <a:t> </a:t>
            </a:r>
            <a:r>
              <a:rPr lang="en-US" sz="1200" dirty="0" err="1"/>
              <a:t>x</a:t>
            </a:r>
            <a:r>
              <a:rPr lang="en-US" sz="1200" dirty="0"/>
              <a:t> inputs for current measurements (Energy measurement)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dirty="0"/>
              <a:t>X</a:t>
            </a:r>
            <a:r>
              <a:rPr lang="en-US" sz="1200" dirty="0"/>
              <a:t> </a:t>
            </a:r>
            <a:r>
              <a:rPr lang="en-US" sz="1200" dirty="0" err="1"/>
              <a:t>x</a:t>
            </a:r>
            <a:r>
              <a:rPr lang="en-US" sz="1200" dirty="0"/>
              <a:t> inputs for residual current measurements</a:t>
            </a:r>
          </a:p>
        </p:txBody>
      </p:sp>
      <p:cxnSp>
        <p:nvCxnSpPr>
          <p:cNvPr id="135" name="Gerade Verbindung mit Pfeil 134">
            <a:extLst>
              <a:ext uri="{FF2B5EF4-FFF2-40B4-BE49-F238E27FC236}">
                <a16:creationId xmlns:a16="http://schemas.microsoft.com/office/drawing/2014/main" id="{FFACB585-D0F1-AA88-E8E1-4AB7FD9439A2}"/>
              </a:ext>
            </a:extLst>
          </p:cNvPr>
          <p:cNvCxnSpPr>
            <a:cxnSpLocks/>
          </p:cNvCxnSpPr>
          <p:nvPr/>
        </p:nvCxnSpPr>
        <p:spPr>
          <a:xfrm flipH="1" flipV="1">
            <a:off x="1349803" y="2491387"/>
            <a:ext cx="0" cy="372504"/>
          </a:xfrm>
          <a:prstGeom prst="straightConnector1">
            <a:avLst/>
          </a:prstGeom>
          <a:ln w="15875">
            <a:solidFill>
              <a:srgbClr val="EA1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feld 135">
            <a:extLst>
              <a:ext uri="{FF2B5EF4-FFF2-40B4-BE49-F238E27FC236}">
                <a16:creationId xmlns:a16="http://schemas.microsoft.com/office/drawing/2014/main" id="{DEC582D1-E91F-1594-505C-90E08C06C92B}"/>
              </a:ext>
            </a:extLst>
          </p:cNvPr>
          <p:cNvSpPr txBox="1"/>
          <p:nvPr/>
        </p:nvSpPr>
        <p:spPr>
          <a:xfrm>
            <a:off x="993733" y="2768857"/>
            <a:ext cx="59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EA14BC"/>
                </a:solidFill>
              </a:rPr>
              <a:t>I</a:t>
            </a:r>
            <a:r>
              <a:rPr lang="en-US" sz="1400" baseline="-25000" dirty="0" err="1">
                <a:solidFill>
                  <a:srgbClr val="EA14BC"/>
                </a:solidFill>
              </a:rPr>
              <a:t>res</a:t>
            </a:r>
            <a:r>
              <a:rPr lang="en-US" sz="1400" baseline="-25000" dirty="0">
                <a:solidFill>
                  <a:srgbClr val="EA14BC"/>
                </a:solidFill>
              </a:rPr>
              <a:t> ∑</a:t>
            </a:r>
          </a:p>
        </p:txBody>
      </p:sp>
      <p:cxnSp>
        <p:nvCxnSpPr>
          <p:cNvPr id="137" name="Gerade Verbindung mit Pfeil 136">
            <a:extLst>
              <a:ext uri="{FF2B5EF4-FFF2-40B4-BE49-F238E27FC236}">
                <a16:creationId xmlns:a16="http://schemas.microsoft.com/office/drawing/2014/main" id="{3F311897-D057-0F95-CA47-DEE03DD1916F}"/>
              </a:ext>
            </a:extLst>
          </p:cNvPr>
          <p:cNvCxnSpPr>
            <a:cxnSpLocks/>
          </p:cNvCxnSpPr>
          <p:nvPr/>
        </p:nvCxnSpPr>
        <p:spPr>
          <a:xfrm>
            <a:off x="770673" y="1602504"/>
            <a:ext cx="548640" cy="290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Picture 10" descr="Symbol">
            <a:extLst>
              <a:ext uri="{FF2B5EF4-FFF2-40B4-BE49-F238E27FC236}">
                <a16:creationId xmlns:a16="http://schemas.microsoft.com/office/drawing/2014/main" id="{8F2A7494-F586-D4CB-CFEA-D8E445E4579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19" y="2823237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Gerader Verbinder 138">
            <a:extLst>
              <a:ext uri="{FF2B5EF4-FFF2-40B4-BE49-F238E27FC236}">
                <a16:creationId xmlns:a16="http://schemas.microsoft.com/office/drawing/2014/main" id="{D429A4C1-957D-6D70-F77E-DCEE9881A1C1}"/>
              </a:ext>
            </a:extLst>
          </p:cNvPr>
          <p:cNvCxnSpPr>
            <a:cxnSpLocks/>
          </p:cNvCxnSpPr>
          <p:nvPr/>
        </p:nvCxnSpPr>
        <p:spPr>
          <a:xfrm>
            <a:off x="4063475" y="4792254"/>
            <a:ext cx="504000" cy="0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r Verbinder 139">
            <a:extLst>
              <a:ext uri="{FF2B5EF4-FFF2-40B4-BE49-F238E27FC236}">
                <a16:creationId xmlns:a16="http://schemas.microsoft.com/office/drawing/2014/main" id="{E7E7FAA7-E4AE-526E-18EF-384958AF8B2A}"/>
              </a:ext>
            </a:extLst>
          </p:cNvPr>
          <p:cNvCxnSpPr>
            <a:cxnSpLocks/>
          </p:cNvCxnSpPr>
          <p:nvPr/>
        </p:nvCxnSpPr>
        <p:spPr>
          <a:xfrm>
            <a:off x="4567475" y="4793269"/>
            <a:ext cx="0" cy="304944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r Verbinder 140">
            <a:extLst>
              <a:ext uri="{FF2B5EF4-FFF2-40B4-BE49-F238E27FC236}">
                <a16:creationId xmlns:a16="http://schemas.microsoft.com/office/drawing/2014/main" id="{FA2EF306-DCA8-6B70-0E21-11DCA4021CBD}"/>
              </a:ext>
            </a:extLst>
          </p:cNvPr>
          <p:cNvCxnSpPr>
            <a:cxnSpLocks/>
          </p:cNvCxnSpPr>
          <p:nvPr/>
        </p:nvCxnSpPr>
        <p:spPr>
          <a:xfrm>
            <a:off x="4157803" y="4889897"/>
            <a:ext cx="414000" cy="0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erader Verbinder 141">
            <a:extLst>
              <a:ext uri="{FF2B5EF4-FFF2-40B4-BE49-F238E27FC236}">
                <a16:creationId xmlns:a16="http://schemas.microsoft.com/office/drawing/2014/main" id="{33090BE2-51CF-D55F-6CF6-1FC13630B2DE}"/>
              </a:ext>
            </a:extLst>
          </p:cNvPr>
          <p:cNvCxnSpPr>
            <a:cxnSpLocks/>
          </p:cNvCxnSpPr>
          <p:nvPr/>
        </p:nvCxnSpPr>
        <p:spPr>
          <a:xfrm>
            <a:off x="4314246" y="4999738"/>
            <a:ext cx="252000" cy="0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r Verbinder 142">
            <a:extLst>
              <a:ext uri="{FF2B5EF4-FFF2-40B4-BE49-F238E27FC236}">
                <a16:creationId xmlns:a16="http://schemas.microsoft.com/office/drawing/2014/main" id="{FEAC9D3B-5033-1913-85F2-026082400C7B}"/>
              </a:ext>
            </a:extLst>
          </p:cNvPr>
          <p:cNvCxnSpPr>
            <a:cxnSpLocks/>
          </p:cNvCxnSpPr>
          <p:nvPr/>
        </p:nvCxnSpPr>
        <p:spPr>
          <a:xfrm>
            <a:off x="4463803" y="5089319"/>
            <a:ext cx="108000" cy="0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hteck 143">
            <a:extLst>
              <a:ext uri="{FF2B5EF4-FFF2-40B4-BE49-F238E27FC236}">
                <a16:creationId xmlns:a16="http://schemas.microsoft.com/office/drawing/2014/main" id="{6993ECF8-8544-0C03-BE13-A66819A02716}"/>
              </a:ext>
            </a:extLst>
          </p:cNvPr>
          <p:cNvSpPr>
            <a:spLocks noChangeAspect="1"/>
          </p:cNvSpPr>
          <p:nvPr/>
        </p:nvSpPr>
        <p:spPr>
          <a:xfrm rot="5400000">
            <a:off x="8632122" y="4657950"/>
            <a:ext cx="146713" cy="582618"/>
          </a:xfrm>
          <a:prstGeom prst="rect">
            <a:avLst/>
          </a:prstGeom>
          <a:noFill/>
          <a:ln w="12700" cap="flat" cmpd="sng" algn="ctr">
            <a:solidFill>
              <a:srgbClr val="EA14BC"/>
            </a:solidFill>
            <a:prstDash val="solid"/>
            <a:miter lim="800000"/>
          </a:ln>
          <a:effectLst/>
        </p:spPr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000" dirty="0">
                <a:solidFill>
                  <a:srgbClr val="EA1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</a:t>
            </a:r>
            <a:r>
              <a:rPr lang="de-DE" sz="1000" dirty="0" err="1">
                <a:solidFill>
                  <a:srgbClr val="EA1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de-DE" sz="1000" dirty="0">
                <a:solidFill>
                  <a:srgbClr val="EA1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C2 </a:t>
            </a:r>
          </a:p>
        </p:txBody>
      </p:sp>
      <p:cxnSp>
        <p:nvCxnSpPr>
          <p:cNvPr id="145" name="Gerader Verbinder 144">
            <a:extLst>
              <a:ext uri="{FF2B5EF4-FFF2-40B4-BE49-F238E27FC236}">
                <a16:creationId xmlns:a16="http://schemas.microsoft.com/office/drawing/2014/main" id="{1CA71BD9-D13C-0E99-DE36-6D68235564B0}"/>
              </a:ext>
            </a:extLst>
          </p:cNvPr>
          <p:cNvCxnSpPr>
            <a:cxnSpLocks/>
          </p:cNvCxnSpPr>
          <p:nvPr/>
        </p:nvCxnSpPr>
        <p:spPr>
          <a:xfrm>
            <a:off x="8139037" y="4949312"/>
            <a:ext cx="273600" cy="0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rader Verbinder 145">
            <a:extLst>
              <a:ext uri="{FF2B5EF4-FFF2-40B4-BE49-F238E27FC236}">
                <a16:creationId xmlns:a16="http://schemas.microsoft.com/office/drawing/2014/main" id="{9EACD0A1-4422-8BA7-882C-6AE7467489A5}"/>
              </a:ext>
            </a:extLst>
          </p:cNvPr>
          <p:cNvCxnSpPr>
            <a:cxnSpLocks/>
          </p:cNvCxnSpPr>
          <p:nvPr/>
        </p:nvCxnSpPr>
        <p:spPr>
          <a:xfrm>
            <a:off x="8992109" y="4946137"/>
            <a:ext cx="432000" cy="0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Gerader Verbinder 146">
            <a:extLst>
              <a:ext uri="{FF2B5EF4-FFF2-40B4-BE49-F238E27FC236}">
                <a16:creationId xmlns:a16="http://schemas.microsoft.com/office/drawing/2014/main" id="{447F0924-C9ED-F285-AC41-F6EDEC707229}"/>
              </a:ext>
            </a:extLst>
          </p:cNvPr>
          <p:cNvCxnSpPr>
            <a:cxnSpLocks/>
          </p:cNvCxnSpPr>
          <p:nvPr/>
        </p:nvCxnSpPr>
        <p:spPr>
          <a:xfrm>
            <a:off x="7636771" y="4790488"/>
            <a:ext cx="504000" cy="0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Gerader Verbinder 147">
            <a:extLst>
              <a:ext uri="{FF2B5EF4-FFF2-40B4-BE49-F238E27FC236}">
                <a16:creationId xmlns:a16="http://schemas.microsoft.com/office/drawing/2014/main" id="{F5AC05E6-9A56-E28A-9C20-112F6B1FDC89}"/>
              </a:ext>
            </a:extLst>
          </p:cNvPr>
          <p:cNvCxnSpPr>
            <a:cxnSpLocks/>
          </p:cNvCxnSpPr>
          <p:nvPr/>
        </p:nvCxnSpPr>
        <p:spPr>
          <a:xfrm>
            <a:off x="8140771" y="4791503"/>
            <a:ext cx="0" cy="304944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Gerader Verbinder 148">
            <a:extLst>
              <a:ext uri="{FF2B5EF4-FFF2-40B4-BE49-F238E27FC236}">
                <a16:creationId xmlns:a16="http://schemas.microsoft.com/office/drawing/2014/main" id="{472FC419-3F97-38CB-B9D5-FC2A1539511A}"/>
              </a:ext>
            </a:extLst>
          </p:cNvPr>
          <p:cNvCxnSpPr>
            <a:cxnSpLocks/>
          </p:cNvCxnSpPr>
          <p:nvPr/>
        </p:nvCxnSpPr>
        <p:spPr>
          <a:xfrm>
            <a:off x="7731099" y="4888131"/>
            <a:ext cx="414000" cy="0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Gerader Verbinder 149">
            <a:extLst>
              <a:ext uri="{FF2B5EF4-FFF2-40B4-BE49-F238E27FC236}">
                <a16:creationId xmlns:a16="http://schemas.microsoft.com/office/drawing/2014/main" id="{89F2D4C7-D5B0-A010-2877-40ECF9831ED7}"/>
              </a:ext>
            </a:extLst>
          </p:cNvPr>
          <p:cNvCxnSpPr>
            <a:cxnSpLocks/>
          </p:cNvCxnSpPr>
          <p:nvPr/>
        </p:nvCxnSpPr>
        <p:spPr>
          <a:xfrm>
            <a:off x="7887542" y="4997972"/>
            <a:ext cx="252000" cy="0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r Verbinder 150">
            <a:extLst>
              <a:ext uri="{FF2B5EF4-FFF2-40B4-BE49-F238E27FC236}">
                <a16:creationId xmlns:a16="http://schemas.microsoft.com/office/drawing/2014/main" id="{345CD00D-AA81-0623-A1C1-79B25A7F8097}"/>
              </a:ext>
            </a:extLst>
          </p:cNvPr>
          <p:cNvCxnSpPr>
            <a:cxnSpLocks/>
          </p:cNvCxnSpPr>
          <p:nvPr/>
        </p:nvCxnSpPr>
        <p:spPr>
          <a:xfrm>
            <a:off x="8037099" y="5087553"/>
            <a:ext cx="108000" cy="0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hteck 151">
            <a:extLst>
              <a:ext uri="{FF2B5EF4-FFF2-40B4-BE49-F238E27FC236}">
                <a16:creationId xmlns:a16="http://schemas.microsoft.com/office/drawing/2014/main" id="{478A8405-39CB-B5B9-B2CD-5DAFCC681BD7}"/>
              </a:ext>
            </a:extLst>
          </p:cNvPr>
          <p:cNvSpPr>
            <a:spLocks noChangeAspect="1"/>
          </p:cNvSpPr>
          <p:nvPr/>
        </p:nvSpPr>
        <p:spPr>
          <a:xfrm rot="10800000">
            <a:off x="11097707" y="2544364"/>
            <a:ext cx="118891" cy="47213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EA14BC"/>
            </a:solidFill>
            <a:prstDash val="solid"/>
            <a:miter lim="800000"/>
          </a:ln>
          <a:effectLst/>
        </p:spPr>
        <p:txBody>
          <a:bodyPr rot="0" spcFirstLastPara="0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000">
                <a:solidFill>
                  <a:srgbClr val="EA14BC"/>
                </a:solidFill>
                <a:cs typeface="Arial" panose="020B0604020202020204" pitchFamily="34" charset="0"/>
              </a:rPr>
              <a:t>R iso N </a:t>
            </a:r>
          </a:p>
        </p:txBody>
      </p:sp>
      <p:cxnSp>
        <p:nvCxnSpPr>
          <p:cNvPr id="153" name="Gerader Verbinder 152">
            <a:extLst>
              <a:ext uri="{FF2B5EF4-FFF2-40B4-BE49-F238E27FC236}">
                <a16:creationId xmlns:a16="http://schemas.microsoft.com/office/drawing/2014/main" id="{A323E7DC-DA20-69F4-3EAF-C6B84F174BC6}"/>
              </a:ext>
            </a:extLst>
          </p:cNvPr>
          <p:cNvCxnSpPr>
            <a:cxnSpLocks/>
          </p:cNvCxnSpPr>
          <p:nvPr/>
        </p:nvCxnSpPr>
        <p:spPr>
          <a:xfrm rot="5400000">
            <a:off x="11128490" y="2501354"/>
            <a:ext cx="72000" cy="0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Gerader Verbinder 153">
            <a:extLst>
              <a:ext uri="{FF2B5EF4-FFF2-40B4-BE49-F238E27FC236}">
                <a16:creationId xmlns:a16="http://schemas.microsoft.com/office/drawing/2014/main" id="{37E8489B-6451-86D9-13F4-C61BBB8E8058}"/>
              </a:ext>
            </a:extLst>
          </p:cNvPr>
          <p:cNvCxnSpPr>
            <a:cxnSpLocks/>
          </p:cNvCxnSpPr>
          <p:nvPr/>
        </p:nvCxnSpPr>
        <p:spPr>
          <a:xfrm rot="5400000">
            <a:off x="11073256" y="3113418"/>
            <a:ext cx="180000" cy="0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r Verbinder 154">
            <a:extLst>
              <a:ext uri="{FF2B5EF4-FFF2-40B4-BE49-F238E27FC236}">
                <a16:creationId xmlns:a16="http://schemas.microsoft.com/office/drawing/2014/main" id="{09EAB18F-AF64-0660-E14A-ACCF47646A91}"/>
              </a:ext>
            </a:extLst>
          </p:cNvPr>
          <p:cNvCxnSpPr>
            <a:cxnSpLocks/>
          </p:cNvCxnSpPr>
          <p:nvPr/>
        </p:nvCxnSpPr>
        <p:spPr>
          <a:xfrm flipV="1">
            <a:off x="11163256" y="3203335"/>
            <a:ext cx="298431" cy="83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Picture 2">
            <a:extLst>
              <a:ext uri="{FF2B5EF4-FFF2-40B4-BE49-F238E27FC236}">
                <a16:creationId xmlns:a16="http://schemas.microsoft.com/office/drawing/2014/main" id="{C3A24D69-63A7-D375-F0D4-97FA69E5B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" b="2959"/>
          <a:stretch>
            <a:fillRect/>
          </a:stretch>
        </p:blipFill>
        <p:spPr bwMode="auto">
          <a:xfrm>
            <a:off x="3610486" y="3371748"/>
            <a:ext cx="1276615" cy="123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157" name="Gerader Verbinder 156">
            <a:extLst>
              <a:ext uri="{FF2B5EF4-FFF2-40B4-BE49-F238E27FC236}">
                <a16:creationId xmlns:a16="http://schemas.microsoft.com/office/drawing/2014/main" id="{50929236-6291-CA52-F73A-9BE70DE53959}"/>
              </a:ext>
            </a:extLst>
          </p:cNvPr>
          <p:cNvCxnSpPr>
            <a:cxnSpLocks/>
          </p:cNvCxnSpPr>
          <p:nvPr/>
        </p:nvCxnSpPr>
        <p:spPr>
          <a:xfrm rot="5400000">
            <a:off x="11334511" y="3076634"/>
            <a:ext cx="252000" cy="0"/>
          </a:xfrm>
          <a:prstGeom prst="line">
            <a:avLst/>
          </a:prstGeom>
          <a:ln>
            <a:solidFill>
              <a:srgbClr val="EA1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" name="Picture 12" descr="Symbol">
            <a:extLst>
              <a:ext uri="{FF2B5EF4-FFF2-40B4-BE49-F238E27FC236}">
                <a16:creationId xmlns:a16="http://schemas.microsoft.com/office/drawing/2014/main" id="{AE1D227D-02BA-73EB-E14E-92626498A2D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9" y="2823957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9" name="Gerader Verbinder 158">
            <a:extLst>
              <a:ext uri="{FF2B5EF4-FFF2-40B4-BE49-F238E27FC236}">
                <a16:creationId xmlns:a16="http://schemas.microsoft.com/office/drawing/2014/main" id="{8DA0E471-BCCD-0F3D-CF46-6E39CC8BBC8B}"/>
              </a:ext>
            </a:extLst>
          </p:cNvPr>
          <p:cNvCxnSpPr>
            <a:cxnSpLocks/>
          </p:cNvCxnSpPr>
          <p:nvPr/>
        </p:nvCxnSpPr>
        <p:spPr>
          <a:xfrm>
            <a:off x="4054534" y="3899619"/>
            <a:ext cx="0" cy="180000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Gerader Verbinder 159">
            <a:extLst>
              <a:ext uri="{FF2B5EF4-FFF2-40B4-BE49-F238E27FC236}">
                <a16:creationId xmlns:a16="http://schemas.microsoft.com/office/drawing/2014/main" id="{B2BAE000-186A-0111-03CC-19C47800EAD4}"/>
              </a:ext>
            </a:extLst>
          </p:cNvPr>
          <p:cNvCxnSpPr>
            <a:cxnSpLocks/>
          </p:cNvCxnSpPr>
          <p:nvPr/>
        </p:nvCxnSpPr>
        <p:spPr>
          <a:xfrm>
            <a:off x="4175246" y="3863619"/>
            <a:ext cx="0" cy="183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Gerader Verbinder 160">
            <a:extLst>
              <a:ext uri="{FF2B5EF4-FFF2-40B4-BE49-F238E27FC236}">
                <a16:creationId xmlns:a16="http://schemas.microsoft.com/office/drawing/2014/main" id="{F8482C1F-ACDD-2AC9-5CB8-F6D3008D126D}"/>
              </a:ext>
            </a:extLst>
          </p:cNvPr>
          <p:cNvCxnSpPr>
            <a:cxnSpLocks/>
          </p:cNvCxnSpPr>
          <p:nvPr/>
        </p:nvCxnSpPr>
        <p:spPr>
          <a:xfrm>
            <a:off x="4318449" y="3863619"/>
            <a:ext cx="0" cy="1836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Gerader Verbinder 161">
            <a:extLst>
              <a:ext uri="{FF2B5EF4-FFF2-40B4-BE49-F238E27FC236}">
                <a16:creationId xmlns:a16="http://schemas.microsoft.com/office/drawing/2014/main" id="{85541F73-27B5-E054-370C-519F26672F5E}"/>
              </a:ext>
            </a:extLst>
          </p:cNvPr>
          <p:cNvCxnSpPr>
            <a:cxnSpLocks/>
          </p:cNvCxnSpPr>
          <p:nvPr/>
        </p:nvCxnSpPr>
        <p:spPr>
          <a:xfrm>
            <a:off x="4453741" y="3899619"/>
            <a:ext cx="0" cy="1800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Picture 2">
            <a:extLst>
              <a:ext uri="{FF2B5EF4-FFF2-40B4-BE49-F238E27FC236}">
                <a16:creationId xmlns:a16="http://schemas.microsoft.com/office/drawing/2014/main" id="{273C5744-B0C3-4A0D-98F7-46C934E65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" b="2959"/>
          <a:stretch>
            <a:fillRect/>
          </a:stretch>
        </p:blipFill>
        <p:spPr bwMode="auto">
          <a:xfrm>
            <a:off x="7187454" y="3371077"/>
            <a:ext cx="1276615" cy="123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cxnSp>
        <p:nvCxnSpPr>
          <p:cNvPr id="164" name="Gerader Verbinder 163">
            <a:extLst>
              <a:ext uri="{FF2B5EF4-FFF2-40B4-BE49-F238E27FC236}">
                <a16:creationId xmlns:a16="http://schemas.microsoft.com/office/drawing/2014/main" id="{7EA3CD4B-F88D-9378-DE59-1C8F7A47C5C6}"/>
              </a:ext>
            </a:extLst>
          </p:cNvPr>
          <p:cNvCxnSpPr>
            <a:cxnSpLocks/>
          </p:cNvCxnSpPr>
          <p:nvPr/>
        </p:nvCxnSpPr>
        <p:spPr>
          <a:xfrm>
            <a:off x="7625182" y="3892254"/>
            <a:ext cx="0" cy="1800000"/>
          </a:xfrm>
          <a:prstGeom prst="line">
            <a:avLst/>
          </a:prstGeom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Gerader Verbinder 164">
            <a:extLst>
              <a:ext uri="{FF2B5EF4-FFF2-40B4-BE49-F238E27FC236}">
                <a16:creationId xmlns:a16="http://schemas.microsoft.com/office/drawing/2014/main" id="{190E83ED-5641-981F-951C-74A84DB67C61}"/>
              </a:ext>
            </a:extLst>
          </p:cNvPr>
          <p:cNvCxnSpPr>
            <a:cxnSpLocks/>
          </p:cNvCxnSpPr>
          <p:nvPr/>
        </p:nvCxnSpPr>
        <p:spPr>
          <a:xfrm>
            <a:off x="7745894" y="3856254"/>
            <a:ext cx="0" cy="183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Gerader Verbinder 165">
            <a:extLst>
              <a:ext uri="{FF2B5EF4-FFF2-40B4-BE49-F238E27FC236}">
                <a16:creationId xmlns:a16="http://schemas.microsoft.com/office/drawing/2014/main" id="{272DABEE-38F5-B41C-075E-A093730EE00D}"/>
              </a:ext>
            </a:extLst>
          </p:cNvPr>
          <p:cNvCxnSpPr>
            <a:cxnSpLocks/>
          </p:cNvCxnSpPr>
          <p:nvPr/>
        </p:nvCxnSpPr>
        <p:spPr>
          <a:xfrm>
            <a:off x="7889097" y="3856254"/>
            <a:ext cx="0" cy="183600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Gerader Verbinder 166">
            <a:extLst>
              <a:ext uri="{FF2B5EF4-FFF2-40B4-BE49-F238E27FC236}">
                <a16:creationId xmlns:a16="http://schemas.microsoft.com/office/drawing/2014/main" id="{5FFA6887-3006-9BB8-9489-8880CCF49A82}"/>
              </a:ext>
            </a:extLst>
          </p:cNvPr>
          <p:cNvCxnSpPr>
            <a:cxnSpLocks/>
          </p:cNvCxnSpPr>
          <p:nvPr/>
        </p:nvCxnSpPr>
        <p:spPr>
          <a:xfrm>
            <a:off x="8024389" y="3892254"/>
            <a:ext cx="0" cy="1800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feld 167">
            <a:extLst>
              <a:ext uri="{FF2B5EF4-FFF2-40B4-BE49-F238E27FC236}">
                <a16:creationId xmlns:a16="http://schemas.microsoft.com/office/drawing/2014/main" id="{9FA1A8B7-3B4E-F4A1-A79C-51C6266BCEF7}"/>
              </a:ext>
            </a:extLst>
          </p:cNvPr>
          <p:cNvSpPr txBox="1"/>
          <p:nvPr/>
        </p:nvSpPr>
        <p:spPr>
          <a:xfrm>
            <a:off x="8475787" y="-77206"/>
            <a:ext cx="280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sensors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measurement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137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AEA8-3D59-6662-EA46-80C86431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GE 5 MW Wind Energy Plant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EC131-7528-FB64-BEF1-52E892BF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B19-5142-4950-8D61-D15CD3807DFC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026" name="Picture 10">
            <a:extLst>
              <a:ext uri="{FF2B5EF4-FFF2-40B4-BE49-F238E27FC236}">
                <a16:creationId xmlns:a16="http://schemas.microsoft.com/office/drawing/2014/main" id="{803B4777-5FF7-FB2E-4B23-00320A61E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36" y="1810504"/>
            <a:ext cx="7642287" cy="430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E95ED99-F996-07B6-0338-D48C263E0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07" y="2063004"/>
            <a:ext cx="3831215" cy="2530924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B50DDC2C-E657-9C87-240A-134F3C4C0604}"/>
              </a:ext>
            </a:extLst>
          </p:cNvPr>
          <p:cNvSpPr/>
          <p:nvPr/>
        </p:nvSpPr>
        <p:spPr>
          <a:xfrm rot="20527202">
            <a:off x="651863" y="1719448"/>
            <a:ext cx="157294" cy="15811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1C3B8D-B325-DD43-B793-D97970089D52}"/>
              </a:ext>
            </a:extLst>
          </p:cNvPr>
          <p:cNvSpPr txBox="1"/>
          <p:nvPr/>
        </p:nvSpPr>
        <p:spPr>
          <a:xfrm>
            <a:off x="608076" y="1256506"/>
            <a:ext cx="4000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Pitch </a:t>
            </a:r>
            <a:r>
              <a:rPr lang="de-DE" sz="1400" dirty="0" err="1"/>
              <a:t>system</a:t>
            </a:r>
            <a:endParaRPr lang="de-DE" sz="1400" dirty="0"/>
          </a:p>
          <a:p>
            <a:r>
              <a:rPr lang="de-DE" sz="800" dirty="0"/>
              <a:t>Turns blades out </a:t>
            </a:r>
            <a:r>
              <a:rPr lang="de-DE" sz="800" dirty="0" err="1"/>
              <a:t>of</a:t>
            </a:r>
            <a:r>
              <a:rPr lang="de-DE" sz="800" dirty="0"/>
              <a:t> </a:t>
            </a:r>
            <a:r>
              <a:rPr lang="de-DE" sz="800" dirty="0" err="1"/>
              <a:t>the</a:t>
            </a:r>
            <a:r>
              <a:rPr lang="de-DE" sz="800" dirty="0"/>
              <a:t> wind </a:t>
            </a:r>
            <a:r>
              <a:rPr lang="de-DE" sz="800" dirty="0" err="1"/>
              <a:t>to</a:t>
            </a:r>
            <a:r>
              <a:rPr lang="de-DE" sz="800" dirty="0"/>
              <a:t> </a:t>
            </a:r>
            <a:r>
              <a:rPr lang="de-DE" sz="800" dirty="0" err="1"/>
              <a:t>control</a:t>
            </a:r>
            <a:r>
              <a:rPr lang="de-DE" sz="800" dirty="0"/>
              <a:t> </a:t>
            </a:r>
            <a:r>
              <a:rPr lang="de-DE" sz="800" dirty="0" err="1"/>
              <a:t>rotor</a:t>
            </a:r>
            <a:r>
              <a:rPr lang="de-DE" sz="800" dirty="0"/>
              <a:t> </a:t>
            </a:r>
            <a:r>
              <a:rPr lang="de-DE" sz="800" dirty="0" err="1"/>
              <a:t>speed</a:t>
            </a:r>
            <a:r>
              <a:rPr lang="de-DE" sz="800" dirty="0"/>
              <a:t>. Also, </a:t>
            </a:r>
            <a:r>
              <a:rPr lang="de-DE" sz="800" dirty="0" err="1"/>
              <a:t>stops</a:t>
            </a:r>
            <a:r>
              <a:rPr lang="de-DE" sz="800" dirty="0"/>
              <a:t> </a:t>
            </a:r>
            <a:r>
              <a:rPr lang="de-DE" sz="800" dirty="0" err="1"/>
              <a:t>the</a:t>
            </a:r>
            <a:r>
              <a:rPr lang="de-DE" sz="800" dirty="0"/>
              <a:t> </a:t>
            </a:r>
            <a:r>
              <a:rPr lang="de-DE" sz="800" dirty="0" err="1"/>
              <a:t>rotor</a:t>
            </a:r>
            <a:r>
              <a:rPr lang="de-DE" sz="800" dirty="0"/>
              <a:t> </a:t>
            </a:r>
            <a:r>
              <a:rPr lang="de-DE" sz="800" dirty="0" err="1"/>
              <a:t>from</a:t>
            </a:r>
            <a:r>
              <a:rPr lang="de-DE" sz="800" dirty="0"/>
              <a:t> </a:t>
            </a:r>
            <a:r>
              <a:rPr lang="de-DE" sz="800" dirty="0" err="1"/>
              <a:t>spinning</a:t>
            </a:r>
            <a:r>
              <a:rPr lang="de-DE" sz="800" dirty="0"/>
              <a:t> in </a:t>
            </a:r>
            <a:r>
              <a:rPr lang="de-DE" sz="800" dirty="0" err="1"/>
              <a:t>conditions</a:t>
            </a:r>
            <a:r>
              <a:rPr lang="de-DE" sz="800" dirty="0"/>
              <a:t> </a:t>
            </a:r>
            <a:r>
              <a:rPr lang="de-DE" sz="800" dirty="0" err="1"/>
              <a:t>where</a:t>
            </a:r>
            <a:r>
              <a:rPr lang="de-DE" sz="800" dirty="0"/>
              <a:t> wind </a:t>
            </a:r>
            <a:r>
              <a:rPr lang="de-DE" sz="800" dirty="0" err="1"/>
              <a:t>blowing</a:t>
            </a:r>
            <a:r>
              <a:rPr lang="de-DE" sz="800" dirty="0"/>
              <a:t> </a:t>
            </a:r>
            <a:r>
              <a:rPr lang="de-DE" sz="800" dirty="0" err="1"/>
              <a:t>too</a:t>
            </a:r>
            <a:r>
              <a:rPr lang="de-DE" sz="800" dirty="0"/>
              <a:t> slow </a:t>
            </a:r>
            <a:r>
              <a:rPr lang="de-DE" sz="800" dirty="0" err="1"/>
              <a:t>or</a:t>
            </a:r>
            <a:r>
              <a:rPr lang="de-DE" sz="800" dirty="0"/>
              <a:t> </a:t>
            </a:r>
            <a:r>
              <a:rPr lang="de-DE" sz="800" dirty="0" err="1"/>
              <a:t>too</a:t>
            </a:r>
            <a:r>
              <a:rPr lang="de-DE" sz="800" dirty="0"/>
              <a:t> fast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2404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CB26D-51C5-3711-8A67-42884B0ED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dirty="0"/>
              <a:t>SRCMH070IB+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21280-8922-6DE4-789C-4675D692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B19-5142-4950-8D61-D15CD3807DFC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290" name="Picture 289">
            <a:extLst>
              <a:ext uri="{FF2B5EF4-FFF2-40B4-BE49-F238E27FC236}">
                <a16:creationId xmlns:a16="http://schemas.microsoft.com/office/drawing/2014/main" id="{D9F292AF-63DC-DD7D-C696-26D1E4678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0292"/>
            <a:ext cx="477754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2" name="Callout: Bent Line 291">
            <a:extLst>
              <a:ext uri="{FF2B5EF4-FFF2-40B4-BE49-F238E27FC236}">
                <a16:creationId xmlns:a16="http://schemas.microsoft.com/office/drawing/2014/main" id="{F142F4BD-B8DC-C2A5-A6EF-8C30C5BCCFF4}"/>
              </a:ext>
            </a:extLst>
          </p:cNvPr>
          <p:cNvSpPr/>
          <p:nvPr/>
        </p:nvSpPr>
        <p:spPr>
          <a:xfrm>
            <a:off x="1184148" y="3241548"/>
            <a:ext cx="3395472" cy="3561588"/>
          </a:xfrm>
          <a:prstGeom prst="borderCallout2">
            <a:avLst>
              <a:gd name="adj1" fmla="val -2578"/>
              <a:gd name="adj2" fmla="val 54181"/>
              <a:gd name="adj3" fmla="val -15099"/>
              <a:gd name="adj4" fmla="val 128845"/>
              <a:gd name="adj5" fmla="val -74237"/>
              <a:gd name="adj6" fmla="val 1559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3" name="Grafik 45" descr="Ein Bild, das Text enthält.&#10;&#10;Automatisch generierte Beschreibung">
            <a:extLst>
              <a:ext uri="{FF2B5EF4-FFF2-40B4-BE49-F238E27FC236}">
                <a16:creationId xmlns:a16="http://schemas.microsoft.com/office/drawing/2014/main" id="{BB1EE6A4-525A-B136-72DF-6F75C7B9A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472" y="3383280"/>
            <a:ext cx="3259148" cy="33381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A5296B-6BEC-1F85-9E03-DFFD60D52E6D}"/>
              </a:ext>
            </a:extLst>
          </p:cNvPr>
          <p:cNvSpPr txBox="1"/>
          <p:nvPr/>
        </p:nvSpPr>
        <p:spPr>
          <a:xfrm>
            <a:off x="86106" y="751339"/>
            <a:ext cx="559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Master </a:t>
            </a:r>
            <a:r>
              <a:rPr lang="de-DE" dirty="0" err="1"/>
              <a:t>thesis</a:t>
            </a:r>
            <a:r>
              <a:rPr lang="de-DE" dirty="0"/>
              <a:t> in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Beckhoff Automation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7D934D-A5AC-AF9B-9D10-D9EC9FFB90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7" y="1131383"/>
            <a:ext cx="1508760" cy="12937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EF971A-99D7-0D1E-879F-57460543AEB4}"/>
              </a:ext>
            </a:extLst>
          </p:cNvPr>
          <p:cNvSpPr txBox="1"/>
          <p:nvPr/>
        </p:nvSpPr>
        <p:spPr>
          <a:xfrm>
            <a:off x="241457" y="2627313"/>
            <a:ext cx="2382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gravel</a:t>
            </a:r>
            <a:r>
              <a:rPr lang="de-DE" sz="1200" dirty="0"/>
              <a:t> plant </a:t>
            </a:r>
            <a:r>
              <a:rPr lang="de-DE" sz="1200" dirty="0" err="1"/>
              <a:t>separator</a:t>
            </a:r>
            <a:endParaRPr lang="en-US" sz="1200" dirty="0"/>
          </a:p>
        </p:txBody>
      </p:sp>
      <p:pic>
        <p:nvPicPr>
          <p:cNvPr id="10" name="Grafik 33">
            <a:extLst>
              <a:ext uri="{FF2B5EF4-FFF2-40B4-BE49-F238E27FC236}">
                <a16:creationId xmlns:a16="http://schemas.microsoft.com/office/drawing/2014/main" id="{79AE74DC-33C2-910C-493C-BFBBE0886A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76" y="1247178"/>
            <a:ext cx="1578864" cy="1252545"/>
          </a:xfrm>
          <a:prstGeom prst="rect">
            <a:avLst/>
          </a:prstGeom>
        </p:spPr>
      </p:pic>
      <p:pic>
        <p:nvPicPr>
          <p:cNvPr id="11" name="Grafik 24">
            <a:extLst>
              <a:ext uri="{FF2B5EF4-FFF2-40B4-BE49-F238E27FC236}">
                <a16:creationId xmlns:a16="http://schemas.microsoft.com/office/drawing/2014/main" id="{FBD3CCEC-CAE7-5614-F216-5F08EE67CB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20" y="1262665"/>
            <a:ext cx="1690761" cy="13255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040883-EF9A-1CD0-63FD-E8BAF08591B6}"/>
              </a:ext>
            </a:extLst>
          </p:cNvPr>
          <p:cNvSpPr txBox="1"/>
          <p:nvPr/>
        </p:nvSpPr>
        <p:spPr>
          <a:xfrm>
            <a:off x="4408737" y="1057893"/>
            <a:ext cx="2382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Energy       Residual Current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8583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C6B15-E5D5-5FE1-188F-CFFBDF49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Monitoring </a:t>
            </a:r>
            <a:r>
              <a:rPr lang="de-DE" dirty="0" err="1"/>
              <a:t>using</a:t>
            </a:r>
            <a:r>
              <a:rPr lang="de-DE" dirty="0"/>
              <a:t> 4-20 mA </a:t>
            </a:r>
            <a:r>
              <a:rPr lang="de-DE" dirty="0" err="1"/>
              <a:t>output</a:t>
            </a:r>
            <a:r>
              <a:rPr lang="de-DE" dirty="0"/>
              <a:t> (1000 </a:t>
            </a:r>
            <a:r>
              <a:rPr lang="de-DE" dirty="0" err="1"/>
              <a:t>ms</a:t>
            </a:r>
            <a:r>
              <a:rPr lang="de-DE" dirty="0"/>
              <a:t>)</a:t>
            </a:r>
            <a:endParaRPr lang="en-US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DB26CB8A-6E14-B6A7-0363-86413C2BE5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7188639"/>
              </p:ext>
            </p:extLst>
          </p:nvPr>
        </p:nvGraphicFramePr>
        <p:xfrm>
          <a:off x="277368" y="854671"/>
          <a:ext cx="11637264" cy="4541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7B030174-53A8-4903-296E-805CE2F7289E}"/>
              </a:ext>
            </a:extLst>
          </p:cNvPr>
          <p:cNvSpPr txBox="1"/>
          <p:nvPr/>
        </p:nvSpPr>
        <p:spPr>
          <a:xfrm>
            <a:off x="224028" y="5540244"/>
            <a:ext cx="11812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Due to the integration interval over </a:t>
            </a: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1000 </a:t>
            </a:r>
            <a:r>
              <a:rPr lang="en-GB" sz="1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the current peaks during switch-on and switch-off processes are smoothed, so that no clearly increased values are recognizable via the TRMS calculation.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594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337352-DBA0-0B42-7377-06B78BB21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Permitted residual current levels of equipment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7F1638-A59A-9DFC-28FB-862059B1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B19-5142-4950-8D61-D15CD3807DFC}" type="slidenum">
              <a:rPr kumimoji="1" lang="ja-JP" altLang="en-US" smtClean="0"/>
              <a:t>7</a:t>
            </a:fld>
            <a:endParaRPr kumimoji="1" lang="ja-JP" altLang="en-US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D57DBEE-E37A-9A92-70EE-FD92851D55A0}"/>
              </a:ext>
            </a:extLst>
          </p:cNvPr>
          <p:cNvGraphicFramePr>
            <a:graphicFrameLocks noGrp="1"/>
          </p:cNvGraphicFramePr>
          <p:nvPr/>
        </p:nvGraphicFramePr>
        <p:xfrm>
          <a:off x="357759" y="3692923"/>
          <a:ext cx="5228590" cy="998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7795">
                  <a:extLst>
                    <a:ext uri="{9D8B030D-6E8A-4147-A177-3AD203B41FA5}">
                      <a16:colId xmlns:a16="http://schemas.microsoft.com/office/drawing/2014/main" val="416879175"/>
                    </a:ext>
                  </a:extLst>
                </a:gridCol>
                <a:gridCol w="2550795">
                  <a:extLst>
                    <a:ext uri="{9D8B030D-6E8A-4147-A177-3AD203B41FA5}">
                      <a16:colId xmlns:a16="http://schemas.microsoft.com/office/drawing/2014/main" val="24648749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Rated current of current-using equipment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a.c.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Maximum protective conductor current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for frequencies up to 1 kHz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043117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 &lt; I ≤ 2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 mA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59715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 A &lt; I ≤ 20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2.5 mA/A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590156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 &gt; 20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10 mA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0787713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90B878A5-95C5-ECCD-40D3-313B804AC598}"/>
              </a:ext>
            </a:extLst>
          </p:cNvPr>
          <p:cNvSpPr txBox="1"/>
          <p:nvPr/>
        </p:nvSpPr>
        <p:spPr>
          <a:xfrm>
            <a:off x="144780" y="2706945"/>
            <a:ext cx="6096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Maximum levels of current on the protective earth conductor of equipment and loads in normal operation up to 1 kHz</a:t>
            </a:r>
            <a:endParaRPr lang="en-US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8547B00-F384-4D1C-CFD1-DC66260D8C20}"/>
              </a:ext>
            </a:extLst>
          </p:cNvPr>
          <p:cNvGraphicFramePr>
            <a:graphicFrameLocks noGrp="1"/>
          </p:cNvGraphicFramePr>
          <p:nvPr/>
        </p:nvGraphicFramePr>
        <p:xfrm>
          <a:off x="6541198" y="5299418"/>
          <a:ext cx="5217795" cy="998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7310">
                  <a:extLst>
                    <a:ext uri="{9D8B030D-6E8A-4147-A177-3AD203B41FA5}">
                      <a16:colId xmlns:a16="http://schemas.microsoft.com/office/drawing/2014/main" val="1752127904"/>
                    </a:ext>
                  </a:extLst>
                </a:gridCol>
                <a:gridCol w="2610485">
                  <a:extLst>
                    <a:ext uri="{9D8B030D-6E8A-4147-A177-3AD203B41FA5}">
                      <a16:colId xmlns:a16="http://schemas.microsoft.com/office/drawing/2014/main" val="4370951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Rated current of current-using equipment </a:t>
                      </a:r>
                      <a:r>
                        <a:rPr lang="en-US" sz="1100" dirty="0" err="1">
                          <a:effectLst/>
                        </a:rPr>
                        <a:t>a.c.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Maximum protective conductor current d.c.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250762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 &lt; I ≤ 2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 mA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7939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 A &lt; I ≤ 20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2.5 mA/A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208098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 &gt; 20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50 mA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0069867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413DEC28-F1F3-1917-B223-4CB97465AA0C}"/>
              </a:ext>
            </a:extLst>
          </p:cNvPr>
          <p:cNvSpPr txBox="1"/>
          <p:nvPr/>
        </p:nvSpPr>
        <p:spPr>
          <a:xfrm>
            <a:off x="6463664" y="2278751"/>
            <a:ext cx="5583556" cy="2849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Since DC residual currents can also occur in many loads such as frequency converters, there is the following version to read under 7.6.3.4.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…In normal use,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a.c.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current using equipment shall not generate current with a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d.c.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component in the protective conductor that exceeds the values in in following table. This will prevent affecting the proper functioning of protective device(s) or other equipment in the installation. …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0047E20-CC87-4585-C863-28B343CB9A1C}"/>
              </a:ext>
            </a:extLst>
          </p:cNvPr>
          <p:cNvSpPr txBox="1"/>
          <p:nvPr/>
        </p:nvSpPr>
        <p:spPr>
          <a:xfrm>
            <a:off x="319722" y="1104190"/>
            <a:ext cx="11632691" cy="10030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international standardization, the standard IEC 61140:2016 under point 7.6.3.3 defines the maximum levels of current on the protective earth conductor of equipment and loads in normal operation up to 1 kHz.</a:t>
            </a:r>
          </a:p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IEC 61140, Revision 4.0, January 2016 - Protection against electric shock – Common aspects for installations and equipment</a:t>
            </a:r>
          </a:p>
        </p:txBody>
      </p:sp>
      <p:pic>
        <p:nvPicPr>
          <p:cNvPr id="14" name="Grafik 13" descr="Ein Bild, das Kreis, Screenshot, Autoteile, Lautsprecher enthält.&#10;&#10;Automatisch generierte Beschreibung">
            <a:extLst>
              <a:ext uri="{FF2B5EF4-FFF2-40B4-BE49-F238E27FC236}">
                <a16:creationId xmlns:a16="http://schemas.microsoft.com/office/drawing/2014/main" id="{FF41505A-3FD9-65C8-5DAE-7F9E42725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6" b="15669"/>
          <a:stretch/>
        </p:blipFill>
        <p:spPr>
          <a:xfrm>
            <a:off x="522732" y="4775327"/>
            <a:ext cx="4533900" cy="2080335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D25A3648-CD26-E362-6C4E-AD17479138DA}"/>
              </a:ext>
            </a:extLst>
          </p:cNvPr>
          <p:cNvSpPr txBox="1"/>
          <p:nvPr/>
        </p:nvSpPr>
        <p:spPr>
          <a:xfrm rot="20738531">
            <a:off x="-127572" y="96593"/>
            <a:ext cx="3259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Measurements</a:t>
            </a:r>
          </a:p>
        </p:txBody>
      </p:sp>
    </p:spTree>
    <p:extLst>
      <p:ext uri="{BB962C8B-B14F-4D97-AF65-F5344CB8AC3E}">
        <p14:creationId xmlns:p14="http://schemas.microsoft.com/office/powerpoint/2010/main" val="238253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Elektronik, Elektronisches Gerät, Computer, Text enthält.&#10;&#10;Automatisch generierte Beschreibung">
            <a:extLst>
              <a:ext uri="{FF2B5EF4-FFF2-40B4-BE49-F238E27FC236}">
                <a16:creationId xmlns:a16="http://schemas.microsoft.com/office/drawing/2014/main" id="{97FB1D94-AD26-CBCE-7E82-1FFE884C3D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203955-D43E-F810-0358-A4D57CA8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356350"/>
            <a:ext cx="609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FBBAB19-5142-4950-8D61-D15CD3807DFC}" type="slidenum">
              <a:rPr kumimoji="0" lang="en-US" altLang="ja-JP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kumimoji="0" lang="en-US" altLang="ja-JP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6EFEC25-35CA-8EF9-1754-E52CA9C63172}"/>
              </a:ext>
            </a:extLst>
          </p:cNvPr>
          <p:cNvSpPr txBox="1"/>
          <p:nvPr/>
        </p:nvSpPr>
        <p:spPr>
          <a:xfrm>
            <a:off x="167774" y="664638"/>
            <a:ext cx="12024206" cy="724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7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Do you have type A RCDs at your facility?</a:t>
            </a:r>
          </a:p>
          <a:p>
            <a:pPr algn="ctr"/>
            <a:endParaRPr lang="en-US" sz="5700" dirty="0">
              <a:ln w="22225">
                <a:solidFill>
                  <a:schemeClr val="tx1"/>
                </a:solidFill>
                <a:miter lim="800000"/>
              </a:ln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r>
              <a:rPr lang="en-US" sz="60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0000"/>
                </a:solidFill>
              </a:rPr>
              <a:t>Do you need type B?</a:t>
            </a:r>
            <a:br>
              <a:rPr lang="en-US" sz="60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0000"/>
                </a:solidFill>
              </a:rPr>
            </a:br>
            <a:r>
              <a:rPr lang="en-US" sz="60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0000"/>
                </a:solidFill>
              </a:rPr>
              <a:t> </a:t>
            </a:r>
            <a:br>
              <a:rPr lang="en-US" sz="60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0000"/>
                </a:solidFill>
              </a:rPr>
            </a:br>
            <a:r>
              <a:rPr lang="en-US" sz="60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0000"/>
                </a:solidFill>
              </a:rPr>
              <a:t>Check it out! You have only one life! </a:t>
            </a:r>
            <a:endParaRPr lang="en-US" sz="5700" dirty="0">
              <a:ln w="22225">
                <a:solidFill>
                  <a:schemeClr val="tx1"/>
                </a:solidFill>
                <a:miter lim="800000"/>
              </a:ln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/>
            <a:br>
              <a:rPr lang="en-US" sz="57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n-US" sz="5700" dirty="0">
              <a:ln w="22225">
                <a:solidFill>
                  <a:schemeClr val="tx1"/>
                </a:solidFill>
                <a:miter lim="800000"/>
              </a:ln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997A40A-20E0-FAB0-BB6B-03B5A95C6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1"/>
            <a:ext cx="10959008" cy="504056"/>
          </a:xfrm>
        </p:spPr>
        <p:txBody>
          <a:bodyPr>
            <a:normAutofit fontScale="90000"/>
          </a:bodyPr>
          <a:lstStyle/>
          <a:p>
            <a:r>
              <a:rPr lang="en-US" dirty="0"/>
              <a:t>Just a question!</a:t>
            </a:r>
          </a:p>
        </p:txBody>
      </p:sp>
    </p:spTree>
    <p:extLst>
      <p:ext uri="{BB962C8B-B14F-4D97-AF65-F5344CB8AC3E}">
        <p14:creationId xmlns:p14="http://schemas.microsoft.com/office/powerpoint/2010/main" val="1961360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04492-5EDE-4BD5-85A0-9C02C127DA9E}"/>
              </a:ext>
            </a:extLst>
          </p:cNvPr>
          <p:cNvSpPr txBox="1">
            <a:spLocks/>
          </p:cNvSpPr>
          <p:nvPr/>
        </p:nvSpPr>
        <p:spPr>
          <a:xfrm>
            <a:off x="1986372" y="2492896"/>
            <a:ext cx="821925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a-DK" sz="5400"/>
              <a:t>Thank You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2715185895"/>
      </p:ext>
    </p:extLst>
  </p:cSld>
  <p:clrMapOvr>
    <a:masterClrMapping/>
  </p:clrMapOvr>
</p:sld>
</file>

<file path=ppt/theme/theme1.xml><?xml version="1.0" encoding="utf-8"?>
<a:theme xmlns:a="http://schemas.openxmlformats.org/drawingml/2006/main" name="DaniSense template v1.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9F04DFF474F14EA288AB2B5466A461" ma:contentTypeVersion="16" ma:contentTypeDescription="Create a new document." ma:contentTypeScope="" ma:versionID="d271eaaab20d59fdc90099a9a005ee4e">
  <xsd:schema xmlns:xsd="http://www.w3.org/2001/XMLSchema" xmlns:xs="http://www.w3.org/2001/XMLSchema" xmlns:p="http://schemas.microsoft.com/office/2006/metadata/properties" xmlns:ns2="cd2672a3-f4bc-4175-8195-6539baf4ba94" xmlns:ns3="f6543c99-4c4c-41e5-87ea-6e4faf1b56ac" targetNamespace="http://schemas.microsoft.com/office/2006/metadata/properties" ma:root="true" ma:fieldsID="b7f6f46af54a98288d472d59f8f1324e" ns2:_="" ns3:_="">
    <xsd:import namespace="cd2672a3-f4bc-4175-8195-6539baf4ba94"/>
    <xsd:import namespace="f6543c99-4c4c-41e5-87ea-6e4faf1b56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672a3-f4bc-4175-8195-6539baf4ba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322f34a-a378-4db3-9fb8-b2a4ade7b1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43c99-4c4c-41e5-87ea-6e4faf1b56a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fa8337c-fb22-4efb-923b-6d10164b0286}" ma:internalName="TaxCatchAll" ma:showField="CatchAllData" ma:web="f6543c99-4c4c-41e5-87ea-6e4faf1b56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2672a3-f4bc-4175-8195-6539baf4ba94">
      <Terms xmlns="http://schemas.microsoft.com/office/infopath/2007/PartnerControls"/>
    </lcf76f155ced4ddcb4097134ff3c332f>
    <TaxCatchAll xmlns="f6543c99-4c4c-41e5-87ea-6e4faf1b56ac" xsi:nil="true"/>
  </documentManagement>
</p:properties>
</file>

<file path=customXml/itemProps1.xml><?xml version="1.0" encoding="utf-8"?>
<ds:datastoreItem xmlns:ds="http://schemas.openxmlformats.org/officeDocument/2006/customXml" ds:itemID="{878F97AA-31F9-44D0-9B79-6F983E6BF3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48B777-6BF2-446B-B397-0A6B8123F547}">
  <ds:schemaRefs>
    <ds:schemaRef ds:uri="cd2672a3-f4bc-4175-8195-6539baf4ba94"/>
    <ds:schemaRef ds:uri="f6543c99-4c4c-41e5-87ea-6e4faf1b56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21F6A52-9478-4FC1-B49A-8F28F83FE750}">
  <ds:schemaRefs>
    <ds:schemaRef ds:uri="cd2672a3-f4bc-4175-8195-6539baf4ba94"/>
    <ds:schemaRef ds:uri="f6543c99-4c4c-41e5-87ea-6e4faf1b56ac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DaniSense template v1.0</Template>
  <TotalTime>0</TotalTime>
  <Words>595</Words>
  <Application>Microsoft Office PowerPoint</Application>
  <PresentationFormat>Breitbild</PresentationFormat>
  <Paragraphs>110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-apple-system</vt:lpstr>
      <vt:lpstr>Arial</vt:lpstr>
      <vt:lpstr>Calibri</vt:lpstr>
      <vt:lpstr>Wingdings</vt:lpstr>
      <vt:lpstr>DaniSense template v1.0</vt:lpstr>
      <vt:lpstr>Residual Current Monitor Ongoing Projets</vt:lpstr>
      <vt:lpstr>Residual Current protective Device (RCD) vs. RCM</vt:lpstr>
      <vt:lpstr>RCM in TN-S systems</vt:lpstr>
      <vt:lpstr>GE 5 MW Wind Energy Plant</vt:lpstr>
      <vt:lpstr>SRCMH070IB+</vt:lpstr>
      <vt:lpstr>Monitoring using 4-20 mA output (1000 ms)</vt:lpstr>
      <vt:lpstr>Permitted residual current levels of equipment</vt:lpstr>
      <vt:lpstr>Just a question!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 we go</dc:title>
  <dc:creator>HEP</dc:creator>
  <cp:lastModifiedBy>Roland Bürger</cp:lastModifiedBy>
  <cp:revision>3</cp:revision>
  <cp:lastPrinted>2014-01-26T09:38:31Z</cp:lastPrinted>
  <dcterms:created xsi:type="dcterms:W3CDTF">2012-11-05T10:57:21Z</dcterms:created>
  <dcterms:modified xsi:type="dcterms:W3CDTF">2023-05-09T16:08:54Z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0x0101008B9F04DFF474F14EA288AB2B5466A461</vt:lpwstr>
  </property>
  <property fmtid="{D5CDD505-2E9C-101B-9397-08002B2CF9AE}" pid="3" name="MediaServiceImageTags">
    <vt:lpwstr/>
  </property>
</Properties>
</file>